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6" autoAdjust="0"/>
    <p:restoredTop sz="94660"/>
  </p:normalViewPr>
  <p:slideViewPr>
    <p:cSldViewPr snapToGrid="0">
      <p:cViewPr varScale="1">
        <p:scale>
          <a:sx n="82" d="100"/>
          <a:sy n="82" d="100"/>
        </p:scale>
        <p:origin x="28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78A3-49F5-45E6-990B-71B0C48A5F21}" type="datetimeFigureOut">
              <a:rPr lang="fi-FI" smtClean="0"/>
              <a:t>16.4.2025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B49D-B71F-48D4-97DE-F7D64CA011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49693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78A3-49F5-45E6-990B-71B0C48A5F21}" type="datetimeFigureOut">
              <a:rPr lang="fi-FI" smtClean="0"/>
              <a:t>16.4.2025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B49D-B71F-48D4-97DE-F7D64CA011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5124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78A3-49F5-45E6-990B-71B0C48A5F21}" type="datetimeFigureOut">
              <a:rPr lang="fi-FI" smtClean="0"/>
              <a:t>16.4.2025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B49D-B71F-48D4-97DE-F7D64CA011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231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78A3-49F5-45E6-990B-71B0C48A5F21}" type="datetimeFigureOut">
              <a:rPr lang="fi-FI" smtClean="0"/>
              <a:t>16.4.2025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B49D-B71F-48D4-97DE-F7D64CA011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207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78A3-49F5-45E6-990B-71B0C48A5F21}" type="datetimeFigureOut">
              <a:rPr lang="fi-FI" smtClean="0"/>
              <a:t>16.4.2025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B49D-B71F-48D4-97DE-F7D64CA011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718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78A3-49F5-45E6-990B-71B0C48A5F21}" type="datetimeFigureOut">
              <a:rPr lang="fi-FI" smtClean="0"/>
              <a:t>16.4.2025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B49D-B71F-48D4-97DE-F7D64CA011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355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78A3-49F5-45E6-990B-71B0C48A5F21}" type="datetimeFigureOut">
              <a:rPr lang="fi-FI" smtClean="0"/>
              <a:t>16.4.2025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B49D-B71F-48D4-97DE-F7D64CA011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2635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78A3-49F5-45E6-990B-71B0C48A5F21}" type="datetimeFigureOut">
              <a:rPr lang="fi-FI" smtClean="0"/>
              <a:t>16.4.2025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B49D-B71F-48D4-97DE-F7D64CA011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0729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78A3-49F5-45E6-990B-71B0C48A5F21}" type="datetimeFigureOut">
              <a:rPr lang="fi-FI" smtClean="0"/>
              <a:t>16.4.2025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B49D-B71F-48D4-97DE-F7D64CA011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8033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78A3-49F5-45E6-990B-71B0C48A5F21}" type="datetimeFigureOut">
              <a:rPr lang="fi-FI" smtClean="0"/>
              <a:t>16.4.2025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B49D-B71F-48D4-97DE-F7D64CA011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3106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78A3-49F5-45E6-990B-71B0C48A5F21}" type="datetimeFigureOut">
              <a:rPr lang="fi-FI" smtClean="0"/>
              <a:t>16.4.2025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B49D-B71F-48D4-97DE-F7D64CA011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9845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3B78A3-49F5-45E6-990B-71B0C48A5F21}" type="datetimeFigureOut">
              <a:rPr lang="fi-FI" smtClean="0"/>
              <a:t>16.4.2025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DCB49D-B71F-48D4-97DE-F7D64CA0116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608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hyperlink" Target="https://www.sigmaaldrich.com/FI/en" TargetMode="External"/><Relationship Id="rId3" Type="http://schemas.openxmlformats.org/officeDocument/2006/relationships/hyperlink" Target="https://city-lab.fi/" TargetMode="External"/><Relationship Id="rId7" Type="http://schemas.openxmlformats.org/officeDocument/2006/relationships/hyperlink" Target="https://www.qiagen.com/fi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6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hyperlink" Target="https://www.triolab.fi/" TargetMode="External"/><Relationship Id="rId5" Type="http://schemas.openxmlformats.org/officeDocument/2006/relationships/hyperlink" Target="https://www.swab.se/" TargetMode="External"/><Relationship Id="rId15" Type="http://schemas.openxmlformats.org/officeDocument/2006/relationships/hyperlink" Target="https://www.sarstedt.com/en/" TargetMode="External"/><Relationship Id="rId10" Type="http://schemas.openxmlformats.org/officeDocument/2006/relationships/image" Target="../media/image5.jpeg"/><Relationship Id="rId4" Type="http://schemas.openxmlformats.org/officeDocument/2006/relationships/image" Target="../media/image2.png"/><Relationship Id="rId9" Type="http://schemas.openxmlformats.org/officeDocument/2006/relationships/hyperlink" Target="https://www.vinglab.fi/" TargetMode="External"/><Relationship Id="rId1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CA60991-2131-D0A9-E773-55DDBE3E97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081" y="1210110"/>
            <a:ext cx="2857499" cy="2009775"/>
          </a:xfrm>
          <a:prstGeom prst="rect">
            <a:avLst/>
          </a:prstGeom>
        </p:spPr>
      </p:pic>
      <p:pic>
        <p:nvPicPr>
          <p:cNvPr id="1026" name="Picture 2">
            <a:hlinkClick r:id="rId3"/>
            <a:extLst>
              <a:ext uri="{FF2B5EF4-FFF2-40B4-BE49-F238E27FC236}">
                <a16:creationId xmlns:a16="http://schemas.microsoft.com/office/drawing/2014/main" id="{E0FA39EE-E170-FB9A-3624-BA76727D87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80" y="3427535"/>
            <a:ext cx="2857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hlinkClick r:id="rId5"/>
            <a:extLst>
              <a:ext uri="{FF2B5EF4-FFF2-40B4-BE49-F238E27FC236}">
                <a16:creationId xmlns:a16="http://schemas.microsoft.com/office/drawing/2014/main" id="{C00330A2-492A-EB5A-079E-79A2FC3812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79" y="4569070"/>
            <a:ext cx="22193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hlinkClick r:id="rId7"/>
            <a:extLst>
              <a:ext uri="{FF2B5EF4-FFF2-40B4-BE49-F238E27FC236}">
                <a16:creationId xmlns:a16="http://schemas.microsoft.com/office/drawing/2014/main" id="{35073884-D744-CBB3-D78E-84CADF4689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758" y="3427535"/>
            <a:ext cx="2489688" cy="2099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hlinkClick r:id="rId9"/>
            <a:extLst>
              <a:ext uri="{FF2B5EF4-FFF2-40B4-BE49-F238E27FC236}">
                <a16:creationId xmlns:a16="http://schemas.microsoft.com/office/drawing/2014/main" id="{8000D784-AC36-4785-1053-CF81BE5F4B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258" y="5816620"/>
            <a:ext cx="32385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hlinkClick r:id="rId11"/>
            <a:extLst>
              <a:ext uri="{FF2B5EF4-FFF2-40B4-BE49-F238E27FC236}">
                <a16:creationId xmlns:a16="http://schemas.microsoft.com/office/drawing/2014/main" id="{AE877D1B-CA84-AECC-C808-03C30C4CDB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258" y="7065556"/>
            <a:ext cx="3674726" cy="466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hlinkClick r:id="rId13"/>
            <a:extLst>
              <a:ext uri="{FF2B5EF4-FFF2-40B4-BE49-F238E27FC236}">
                <a16:creationId xmlns:a16="http://schemas.microsoft.com/office/drawing/2014/main" id="{A52DBB49-55B3-6790-F37C-987D7B5AE7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006" y="6080918"/>
            <a:ext cx="3001108" cy="466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hlinkClick r:id="rId15"/>
            <a:extLst>
              <a:ext uri="{FF2B5EF4-FFF2-40B4-BE49-F238E27FC236}">
                <a16:creationId xmlns:a16="http://schemas.microsoft.com/office/drawing/2014/main" id="{5ED7365A-158C-9467-4106-3E5CE9A09A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258" y="7748714"/>
            <a:ext cx="3638533" cy="64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925462C-7062-6CEC-70A2-635884D9E161}"/>
              </a:ext>
            </a:extLst>
          </p:cNvPr>
          <p:cNvSpPr txBox="1"/>
          <p:nvPr/>
        </p:nvSpPr>
        <p:spPr>
          <a:xfrm>
            <a:off x="396383" y="326684"/>
            <a:ext cx="61450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Modern Love Caps" panose="04070805081001020A01" pitchFamily="82" charset="0"/>
              </a:rPr>
              <a:t>A warm thank you to our sponsors!</a:t>
            </a:r>
          </a:p>
        </p:txBody>
      </p:sp>
    </p:spTree>
    <p:extLst>
      <p:ext uri="{BB962C8B-B14F-4D97-AF65-F5344CB8AC3E}">
        <p14:creationId xmlns:p14="http://schemas.microsoft.com/office/powerpoint/2010/main" val="1352511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8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Modern Love Caps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Jenni Küblbeck</dc:creator>
  <cp:lastModifiedBy>Jenni Küblbeck</cp:lastModifiedBy>
  <cp:revision>1</cp:revision>
  <dcterms:created xsi:type="dcterms:W3CDTF">2025-04-16T06:23:42Z</dcterms:created>
  <dcterms:modified xsi:type="dcterms:W3CDTF">2025-04-16T06:28:19Z</dcterms:modified>
</cp:coreProperties>
</file>