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0" r:id="rId6"/>
    <p:sldMasterId id="2147483674" r:id="rId7"/>
  </p:sldMasterIdLst>
  <p:sldIdLst>
    <p:sldId id="257" r:id="rId8"/>
    <p:sldId id="323" r:id="rId9"/>
    <p:sldId id="324" r:id="rId10"/>
    <p:sldId id="322" r:id="rId11"/>
    <p:sldId id="263" r:id="rId12"/>
    <p:sldId id="382" r:id="rId13"/>
    <p:sldId id="319" r:id="rId14"/>
    <p:sldId id="320" r:id="rId15"/>
    <p:sldId id="318" r:id="rId16"/>
    <p:sldId id="325" r:id="rId17"/>
    <p:sldId id="326" r:id="rId18"/>
    <p:sldId id="327" r:id="rId19"/>
    <p:sldId id="328" r:id="rId20"/>
    <p:sldId id="341" r:id="rId21"/>
    <p:sldId id="335" r:id="rId22"/>
    <p:sldId id="383" r:id="rId23"/>
    <p:sldId id="337" r:id="rId24"/>
    <p:sldId id="371" r:id="rId25"/>
    <p:sldId id="340" r:id="rId26"/>
  </p:sldIdLst>
  <p:sldSz cx="12192000" cy="6858000"/>
  <p:notesSz cx="6858000" cy="9144000"/>
  <p:defaultTex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ith Caption">
    <p:spTree>
      <p:nvGrpSpPr>
        <p:cNvPr id="1" name=""/>
        <p:cNvGrpSpPr/>
        <p:nvPr/>
      </p:nvGrpSpPr>
      <p:grpSpPr>
        <a:xfrm>
          <a:off x="0" y="0"/>
          <a:ext cx="0" cy="0"/>
          <a:chOff x="0" y="0"/>
          <a:chExt cx="0" cy="0"/>
        </a:xfrm>
      </p:grpSpPr>
      <p:sp>
        <p:nvSpPr>
          <p:cNvPr id="81923" name="Rectangle 3" descr="otsikko">
            <a:extLst>
              <a:ext uri="{C183D7F6-B498-43B3-948B-1728B52AA6E4}">
                <adec:decorative xmlns:adec="http://schemas.microsoft.com/office/drawing/2017/decorative" val="0"/>
              </a:ext>
            </a:extLst>
          </p:cNvPr>
          <p:cNvSpPr>
            <a:spLocks noGrp="1" noChangeArrowheads="1"/>
          </p:cNvSpPr>
          <p:nvPr>
            <p:ph type="ctrTitle" hasCustomPrompt="1"/>
          </p:nvPr>
        </p:nvSpPr>
        <p:spPr>
          <a:xfrm>
            <a:off x="1122600" y="4180905"/>
            <a:ext cx="9946800" cy="777600"/>
          </a:xfrm>
        </p:spPr>
        <p:txBody>
          <a:bodyPr/>
          <a:lstStyle>
            <a:lvl1pPr>
              <a:lnSpc>
                <a:spcPts val="5040"/>
              </a:lnSpc>
              <a:defRPr sz="4000"/>
            </a:lvl1pPr>
          </a:lstStyle>
          <a:p>
            <a:r>
              <a:rPr lang="fi-FI" dirty="0" err="1"/>
              <a:t>Click</a:t>
            </a:r>
            <a:r>
              <a:rPr lang="fi-FI" dirty="0"/>
              <a:t> to </a:t>
            </a:r>
            <a:r>
              <a:rPr lang="fi-FI" dirty="0" err="1"/>
              <a:t>add</a:t>
            </a:r>
            <a:r>
              <a:rPr lang="fi-FI" dirty="0"/>
              <a:t> a </a:t>
            </a:r>
            <a:r>
              <a:rPr lang="fi-FI" dirty="0" err="1"/>
              <a:t>presentation</a:t>
            </a:r>
            <a:r>
              <a:rPr lang="fi-FI" dirty="0"/>
              <a:t> </a:t>
            </a:r>
            <a:r>
              <a:rPr lang="fi-FI" dirty="0" err="1"/>
              <a:t>title</a:t>
            </a:r>
            <a:endParaRPr lang="fi-FI" dirty="0"/>
          </a:p>
        </p:txBody>
      </p:sp>
      <p:sp>
        <p:nvSpPr>
          <p:cNvPr id="81924" name="Rectangle 4" descr="esityksen tekijä, esityspaikka, päivämäärä">
            <a:extLst>
              <a:ext uri="{C183D7F6-B498-43B3-948B-1728B52AA6E4}">
                <adec:decorative xmlns:adec="http://schemas.microsoft.com/office/drawing/2017/decorative" val="0"/>
              </a:ext>
            </a:extLst>
          </p:cNvPr>
          <p:cNvSpPr>
            <a:spLocks noGrp="1" noChangeArrowheads="1"/>
          </p:cNvSpPr>
          <p:nvPr>
            <p:ph type="subTitle" idx="1" hasCustomPrompt="1"/>
          </p:nvPr>
        </p:nvSpPr>
        <p:spPr>
          <a:xfrm>
            <a:off x="1122600" y="4943558"/>
            <a:ext cx="9946800" cy="432000"/>
          </a:xfrm>
        </p:spPr>
        <p:txBody>
          <a:bodyPr rIns="91440" anchor="ctr" anchorCtr="0"/>
          <a:lstStyle>
            <a:lvl1pPr marL="0" indent="0">
              <a:buFontTx/>
              <a:buNone/>
              <a:defRPr sz="160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GB" dirty="0"/>
              <a:t>Click to Author of the presentation, Name of the event and date</a:t>
            </a:r>
          </a:p>
        </p:txBody>
      </p:sp>
      <p:sp>
        <p:nvSpPr>
          <p:cNvPr id="3" name="Kuvan paikkamerkki 2">
            <a:extLst>
              <a:ext uri="{FF2B5EF4-FFF2-40B4-BE49-F238E27FC236}">
                <a16:creationId xmlns:a16="http://schemas.microsoft.com/office/drawing/2014/main" id="{3E8480DC-CE60-4890-A24A-CEDDEE30EF5C}"/>
              </a:ext>
              <a:ext uri="{C183D7F6-B498-43B3-948B-1728B52AA6E4}">
                <adec:decorative xmlns:adec="http://schemas.microsoft.com/office/drawing/2017/decorative" val="0"/>
              </a:ext>
            </a:extLst>
          </p:cNvPr>
          <p:cNvSpPr>
            <a:spLocks noGrp="1"/>
          </p:cNvSpPr>
          <p:nvPr>
            <p:ph type="pic" sz="quarter" idx="11" hasCustomPrompt="1"/>
          </p:nvPr>
        </p:nvSpPr>
        <p:spPr>
          <a:xfrm>
            <a:off x="4199492" y="510063"/>
            <a:ext cx="6869908" cy="2837937"/>
          </a:xfrm>
          <a:noFill/>
        </p:spPr>
        <p:txBody>
          <a:bodyPr lIns="0" tIns="0" rIns="0" bIns="0" anchor="t" anchorCtr="0"/>
          <a:lstStyle>
            <a:lvl1pPr marL="0" indent="0">
              <a:buNone/>
              <a:defRPr>
                <a:solidFill>
                  <a:schemeClr val="tx1"/>
                </a:solidFill>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insert</a:t>
            </a:r>
            <a:r>
              <a:rPr lang="fi-FI" dirty="0"/>
              <a:t> a </a:t>
            </a:r>
            <a:r>
              <a:rPr lang="fi-FI" dirty="0" err="1"/>
              <a:t>picture</a:t>
            </a:r>
            <a:endParaRPr lang="fi-FI" dirty="0"/>
          </a:p>
        </p:txBody>
      </p:sp>
      <p:pic>
        <p:nvPicPr>
          <p:cNvPr id="10" name="Kuva 9" descr="University of Eastern Finland, logo">
            <a:extLst>
              <a:ext uri="{FF2B5EF4-FFF2-40B4-BE49-F238E27FC236}">
                <a16:creationId xmlns:a16="http://schemas.microsoft.com/office/drawing/2014/main" id="{A88F4322-563B-45DF-87E1-6F35E5782A6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0" y="482400"/>
            <a:ext cx="3076892" cy="2865600"/>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422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Turquoise Layout">
    <p:spTree>
      <p:nvGrpSpPr>
        <p:cNvPr id="1" name=""/>
        <p:cNvGrpSpPr/>
        <p:nvPr/>
      </p:nvGrpSpPr>
      <p:grpSpPr>
        <a:xfrm>
          <a:off x="0" y="0"/>
          <a:ext cx="0" cy="0"/>
          <a:chOff x="0" y="0"/>
          <a:chExt cx="0" cy="0"/>
        </a:xfrm>
      </p:grpSpPr>
      <p:grpSp>
        <p:nvGrpSpPr>
          <p:cNvPr id="3" name="Ryhmä 2">
            <a:extLst>
              <a:ext uri="{FF2B5EF4-FFF2-40B4-BE49-F238E27FC236}">
                <a16:creationId xmlns:a16="http://schemas.microsoft.com/office/drawing/2014/main" id="{4E2694E9-BF7F-491D-9672-2EE929EC0D5F}"/>
              </a:ext>
              <a:ext uri="{C183D7F6-B498-43B3-948B-1728B52AA6E4}">
                <adec:decorative xmlns:adec="http://schemas.microsoft.com/office/drawing/2017/decorative" val="1"/>
              </a:ext>
            </a:extLst>
          </p:cNvPr>
          <p:cNvGrpSpPr/>
          <p:nvPr userDrawn="1"/>
        </p:nvGrpSpPr>
        <p:grpSpPr>
          <a:xfrm>
            <a:off x="562800" y="613548"/>
            <a:ext cx="11066400" cy="5443200"/>
            <a:chOff x="562800" y="613548"/>
            <a:chExt cx="11066400" cy="5443200"/>
          </a:xfrm>
        </p:grpSpPr>
        <p:sp>
          <p:nvSpPr>
            <p:cNvPr id="7" name="Suorakulmio 6">
              <a:extLst>
                <a:ext uri="{C183D7F6-B498-43B3-948B-1728B52AA6E4}">
                  <adec:decorative xmlns:adec="http://schemas.microsoft.com/office/drawing/2017/decorative" val="1"/>
                </a:ext>
              </a:extLst>
            </p:cNvPr>
            <p:cNvSpPr>
              <a:spLocks noChangeAspect="1"/>
            </p:cNvSpPr>
            <p:nvPr userDrawn="1"/>
          </p:nvSpPr>
          <p:spPr>
            <a:xfrm>
              <a:off x="562800" y="613548"/>
              <a:ext cx="11066400" cy="5443200"/>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i-FI" sz="1680" dirty="0"/>
            </a:p>
          </p:txBody>
        </p:sp>
        <p:sp>
          <p:nvSpPr>
            <p:cNvPr id="14" name="Rectangle 1">
              <a:extLst>
                <a:ext uri="{FF2B5EF4-FFF2-40B4-BE49-F238E27FC236}">
                  <a16:creationId xmlns:a16="http://schemas.microsoft.com/office/drawing/2014/main" id="{C1992930-75A6-46C0-B658-B2FF4B29433B}"/>
                </a:ext>
                <a:ext uri="{C183D7F6-B498-43B3-948B-1728B52AA6E4}">
                  <adec:decorative xmlns:adec="http://schemas.microsoft.com/office/drawing/2017/decorative" val="1"/>
                </a:ext>
              </a:extLst>
            </p:cNvPr>
            <p:cNvSpPr/>
            <p:nvPr userDrawn="1"/>
          </p:nvSpPr>
          <p:spPr>
            <a:xfrm>
              <a:off x="1091600" y="1656087"/>
              <a:ext cx="10008801" cy="402716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80" b="0" i="0" u="none" strike="noStrike" kern="1200" cap="none" spc="0" normalizeH="0" baseline="0" noProof="0" dirty="0">
                <a:ln>
                  <a:noFill/>
                </a:ln>
                <a:solidFill>
                  <a:srgbClr val="FFFFFF"/>
                </a:solidFill>
                <a:effectLst/>
                <a:uLnTx/>
                <a:uFillTx/>
                <a:latin typeface="Palatino Linotype"/>
                <a:ea typeface="+mn-ea"/>
                <a:cs typeface="+mn-cs"/>
              </a:endParaRPr>
            </a:p>
          </p:txBody>
        </p:sp>
      </p:grpSp>
      <p:sp>
        <p:nvSpPr>
          <p:cNvPr id="2" name="Otsikko 1">
            <a:extLst>
              <a:ext uri="{C183D7F6-B498-43B3-948B-1728B52AA6E4}">
                <adec:decorative xmlns:adec="http://schemas.microsoft.com/office/drawing/2017/decorative" val="0"/>
              </a:ext>
            </a:extLst>
          </p:cNvPr>
          <p:cNvSpPr>
            <a:spLocks noGrp="1"/>
          </p:cNvSpPr>
          <p:nvPr>
            <p:ph type="title" hasCustomPrompt="1"/>
          </p:nvPr>
        </p:nvSpPr>
        <p:spPr>
          <a:xfrm>
            <a:off x="1091599" y="878400"/>
            <a:ext cx="10008802" cy="777687"/>
          </a:xfrm>
          <a:prstGeom prst="rect">
            <a:avLst/>
          </a:prstGeo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16" name="Tekstin paikkamerkki 15">
            <a:extLst>
              <a:ext uri="{FF2B5EF4-FFF2-40B4-BE49-F238E27FC236}">
                <a16:creationId xmlns:a16="http://schemas.microsoft.com/office/drawing/2014/main" id="{1FDAE47C-4FB2-4282-8099-61EC40F42E12}"/>
              </a:ext>
              <a:ext uri="{C183D7F6-B498-43B3-948B-1728B52AA6E4}">
                <adec:decorative xmlns:adec="http://schemas.microsoft.com/office/drawing/2017/decorative" val="0"/>
              </a:ext>
            </a:extLst>
          </p:cNvPr>
          <p:cNvSpPr>
            <a:spLocks noGrp="1"/>
          </p:cNvSpPr>
          <p:nvPr>
            <p:ph type="body" sz="quarter" idx="10" hasCustomPrompt="1"/>
          </p:nvPr>
        </p:nvSpPr>
        <p:spPr>
          <a:xfrm>
            <a:off x="1488336" y="1847438"/>
            <a:ext cx="9215329" cy="3613052"/>
          </a:xfrm>
        </p:spPr>
        <p:txBody>
          <a:bodyPr anchor="t" anchorCtr="0"/>
          <a:lstStyle>
            <a:lvl1pPr marL="0" indent="0">
              <a:buFont typeface="Arial" panose="020B0604020202020204" pitchFamily="34" charset="0"/>
              <a:buNone/>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fi-FI" dirty="0" err="1"/>
              <a:t>Click</a:t>
            </a:r>
            <a:r>
              <a:rPr lang="fi-FI" dirty="0"/>
              <a:t> to </a:t>
            </a:r>
            <a:r>
              <a:rPr lang="fi-FI" dirty="0" err="1"/>
              <a:t>add</a:t>
            </a:r>
            <a:r>
              <a:rPr lang="fi-FI" dirty="0"/>
              <a:t> </a:t>
            </a:r>
            <a:r>
              <a:rPr lang="fi-FI" dirty="0" err="1"/>
              <a:t>subtitle</a:t>
            </a:r>
            <a:r>
              <a:rPr lang="fi-FI" dirty="0"/>
              <a:t>/</a:t>
            </a:r>
            <a:r>
              <a:rPr lang="fi-FI" dirty="0" err="1"/>
              <a:t>text</a:t>
            </a:r>
            <a:endParaRPr lang="fi-FI" dirty="0"/>
          </a:p>
          <a:p>
            <a:pPr lvl="1"/>
            <a:endParaRPr lang="fi-FI" dirty="0"/>
          </a:p>
          <a:p>
            <a:pPr lvl="0"/>
            <a:endParaRPr lang="fi-FI" dirty="0"/>
          </a:p>
          <a:p>
            <a:pPr lvl="0"/>
            <a:endParaRPr lang="fi-FI" dirty="0"/>
          </a:p>
        </p:txBody>
      </p:sp>
      <p:sp>
        <p:nvSpPr>
          <p:cNvPr id="5" name="Footer Placeholder 4">
            <a:extLst>
              <a:ext uri="{FF2B5EF4-FFF2-40B4-BE49-F238E27FC236}">
                <a16:creationId xmlns:a16="http://schemas.microsoft.com/office/drawing/2014/main" id="{A1839C72-AF57-499F-8540-6BB6C1E7A301}"/>
              </a:ext>
            </a:extLst>
          </p:cNvPr>
          <p:cNvSpPr>
            <a:spLocks noGrp="1"/>
          </p:cNvSpPr>
          <p:nvPr>
            <p:ph type="ftr" sz="quarter" idx="12"/>
          </p:nvPr>
        </p:nvSpPr>
        <p:spPr/>
        <p:txBody>
          <a:bodyPr/>
          <a:lstStyle/>
          <a:p>
            <a:r>
              <a:rPr lang="fi-FI"/>
              <a:t>Author of the presentation, Name of the event</a:t>
            </a:r>
            <a:endParaRPr lang="fi-FI" dirty="0"/>
          </a:p>
        </p:txBody>
      </p:sp>
      <p:sp>
        <p:nvSpPr>
          <p:cNvPr id="4" name="Date Placeholder 3">
            <a:extLst>
              <a:ext uri="{FF2B5EF4-FFF2-40B4-BE49-F238E27FC236}">
                <a16:creationId xmlns:a16="http://schemas.microsoft.com/office/drawing/2014/main" id="{B8ADF370-9834-44B4-A4CD-E36EF19F5118}"/>
              </a:ext>
            </a:extLst>
          </p:cNvPr>
          <p:cNvSpPr>
            <a:spLocks noGrp="1"/>
          </p:cNvSpPr>
          <p:nvPr>
            <p:ph type="dt" sz="half" idx="11"/>
          </p:nvPr>
        </p:nvSpPr>
        <p:spPr/>
        <p:txBody>
          <a:bodyPr/>
          <a:lstStyle/>
          <a:p>
            <a:fld id="{569E2235-F8DF-47C7-86F2-B50E00A866DC}" type="datetime1">
              <a:rPr lang="fi-FI" smtClean="0"/>
              <a:t>15.9.2023</a:t>
            </a:fld>
            <a:endParaRPr lang="fi-FI"/>
          </a:p>
        </p:txBody>
      </p:sp>
      <p:sp>
        <p:nvSpPr>
          <p:cNvPr id="6" name="Slide Number Placeholder 5">
            <a:extLst>
              <a:ext uri="{FF2B5EF4-FFF2-40B4-BE49-F238E27FC236}">
                <a16:creationId xmlns:a16="http://schemas.microsoft.com/office/drawing/2014/main" id="{5182CF83-2C9A-4E96-8F46-F851C515238D}"/>
              </a:ext>
            </a:extLst>
          </p:cNvPr>
          <p:cNvSpPr>
            <a:spLocks noGrp="1"/>
          </p:cNvSpPr>
          <p:nvPr>
            <p:ph type="sldNum" sz="quarter" idx="13"/>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281371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7" y="657227"/>
            <a:ext cx="10177200" cy="1008064"/>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Footer Placeholder 7">
            <a:extLst>
              <a:ext uri="{FF2B5EF4-FFF2-40B4-BE49-F238E27FC236}">
                <a16:creationId xmlns:a16="http://schemas.microsoft.com/office/drawing/2014/main" id="{7A261B90-3DB4-42AE-A02A-56B040B9F609}"/>
              </a:ext>
            </a:extLst>
          </p:cNvPr>
          <p:cNvSpPr>
            <a:spLocks noGrp="1"/>
          </p:cNvSpPr>
          <p:nvPr>
            <p:ph type="ftr" sz="quarter" idx="11"/>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9206E838-F137-447E-B833-0AA556713E16}"/>
              </a:ext>
            </a:extLst>
          </p:cNvPr>
          <p:cNvSpPr>
            <a:spLocks noGrp="1"/>
          </p:cNvSpPr>
          <p:nvPr>
            <p:ph type="dt" sz="half" idx="10"/>
          </p:nvPr>
        </p:nvSpPr>
        <p:spPr/>
        <p:txBody>
          <a:bodyPr/>
          <a:lstStyle/>
          <a:p>
            <a:fld id="{8E3A6F43-8BDE-4324-9D50-9F0AABC6B5BF}" type="datetime1">
              <a:rPr lang="fi-FI" smtClean="0"/>
              <a:t>15.9.2023</a:t>
            </a:fld>
            <a:endParaRPr lang="fi-FI" dirty="0"/>
          </a:p>
        </p:txBody>
      </p:sp>
      <p:sp>
        <p:nvSpPr>
          <p:cNvPr id="9" name="Slide Number Placeholder 8">
            <a:extLst>
              <a:ext uri="{FF2B5EF4-FFF2-40B4-BE49-F238E27FC236}">
                <a16:creationId xmlns:a16="http://schemas.microsoft.com/office/drawing/2014/main" id="{38DBA5AC-0417-417B-9DAD-D4E3638DED1A}"/>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09013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0C3C0B8B-BC55-4E54-9EE6-A36B14ED0503}"/>
              </a:ext>
              <a:ext uri="{C183D7F6-B498-43B3-948B-1728B52AA6E4}">
                <adec:decorative xmlns:adec="http://schemas.microsoft.com/office/drawing/2017/decorative" val="0"/>
              </a:ext>
            </a:extLst>
          </p:cNvPr>
          <p:cNvSpPr>
            <a:spLocks noGrp="1"/>
          </p:cNvSpPr>
          <p:nvPr>
            <p:ph type="title" hasCustomPrompt="1"/>
          </p:nvPr>
        </p:nvSpPr>
        <p:spPr>
          <a:xfrm>
            <a:off x="4104287" y="3263532"/>
            <a:ext cx="4001997" cy="1325563"/>
          </a:xfrm>
          <a:prstGeom prst="rect">
            <a:avLst/>
          </a:prstGeom>
        </p:spPr>
        <p:txBody>
          <a:bodyPr>
            <a:normAutofit/>
          </a:bodyPr>
          <a:lstStyle>
            <a:lvl1pPr algn="ctr">
              <a:defRPr sz="4800">
                <a:solidFill>
                  <a:schemeClr val="tx1"/>
                </a:solidFill>
              </a:defRPr>
            </a:lvl1pPr>
          </a:lstStyle>
          <a:p>
            <a:r>
              <a:rPr lang="fi-FI" dirty="0"/>
              <a:t>Thank you!</a:t>
            </a:r>
          </a:p>
        </p:txBody>
      </p:sp>
      <p:sp>
        <p:nvSpPr>
          <p:cNvPr id="6" name="Sisällön paikkamerkki 2">
            <a:extLst>
              <a:ext uri="{FF2B5EF4-FFF2-40B4-BE49-F238E27FC236}">
                <a16:creationId xmlns:a16="http://schemas.microsoft.com/office/drawing/2014/main" id="{5DE2D3C8-AAA2-4BCA-8E0D-1A040AB72F1A}"/>
              </a:ext>
            </a:extLst>
          </p:cNvPr>
          <p:cNvSpPr txBox="1">
            <a:spLocks/>
          </p:cNvSpPr>
          <p:nvPr userDrawn="1"/>
        </p:nvSpPr>
        <p:spPr>
          <a:xfrm>
            <a:off x="838200" y="4609909"/>
            <a:ext cx="10515600" cy="603222"/>
          </a:xfrm>
          <a:prstGeom prst="rect">
            <a:avLst/>
          </a:prstGeom>
        </p:spPr>
        <p:txBody>
          <a:bodyPr/>
          <a:lstStyle>
            <a:lvl1pPr marL="219071" indent="-219071" algn="l" rtl="0" eaLnBrk="0" fontAlgn="base" hangingPunct="0">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0" fontAlgn="base" hangingPunct="0">
              <a:spcBef>
                <a:spcPct val="0"/>
              </a:spcBef>
              <a:spcAft>
                <a:spcPct val="30000"/>
              </a:spcAft>
              <a:buClr>
                <a:schemeClr val="accent2"/>
              </a:buClr>
              <a:buChar char="–"/>
              <a:defRPr>
                <a:solidFill>
                  <a:srgbClr val="353535"/>
                </a:solidFill>
                <a:latin typeface="+mn-lt"/>
              </a:defRPr>
            </a:lvl2pPr>
            <a:lvl3pPr marL="1181070" indent="-213355" algn="l" rtl="0" eaLnBrk="0" fontAlgn="base" hangingPunct="0">
              <a:spcBef>
                <a:spcPct val="0"/>
              </a:spcBef>
              <a:spcAft>
                <a:spcPct val="30000"/>
              </a:spcAft>
              <a:buClr>
                <a:schemeClr val="accent2"/>
              </a:buClr>
              <a:buChar char="•"/>
              <a:defRPr sz="1920">
                <a:solidFill>
                  <a:srgbClr val="353535"/>
                </a:solidFill>
                <a:latin typeface="+mn-lt"/>
              </a:defRPr>
            </a:lvl3pPr>
            <a:lvl4pPr marL="1605876" indent="-209545" algn="l" rtl="0" eaLnBrk="0" fontAlgn="base" hangingPunct="0">
              <a:spcBef>
                <a:spcPct val="0"/>
              </a:spcBef>
              <a:spcAft>
                <a:spcPct val="30000"/>
              </a:spcAft>
              <a:buClr>
                <a:schemeClr val="accent2"/>
              </a:buClr>
              <a:buChar char="–"/>
              <a:defRPr sz="1680">
                <a:solidFill>
                  <a:srgbClr val="353535"/>
                </a:solidFill>
                <a:latin typeface="+mn-lt"/>
              </a:defRPr>
            </a:lvl4pPr>
            <a:lvl5pPr marL="2047825" indent="-226690" algn="l" rtl="0" eaLnBrk="0" fontAlgn="base" hangingPunct="0">
              <a:spcBef>
                <a:spcPct val="0"/>
              </a:spcBef>
              <a:spcAft>
                <a:spcPct val="30000"/>
              </a:spcAft>
              <a:buClr>
                <a:schemeClr val="accent2"/>
              </a:buClr>
              <a:buChar char="»"/>
              <a:defRPr sz="1680">
                <a:solidFill>
                  <a:srgbClr val="353535"/>
                </a:solidFill>
                <a:latin typeface="+mn-lt"/>
              </a:defRPr>
            </a:lvl5pPr>
            <a:lvl6pPr marL="2596451" indent="-226690" algn="l" rtl="0" fontAlgn="base">
              <a:spcBef>
                <a:spcPct val="0"/>
              </a:spcBef>
              <a:spcAft>
                <a:spcPct val="30000"/>
              </a:spcAft>
              <a:buChar char="»"/>
              <a:defRPr sz="1680">
                <a:solidFill>
                  <a:schemeClr val="tx1"/>
                </a:solidFill>
                <a:latin typeface="+mn-lt"/>
              </a:defRPr>
            </a:lvl6pPr>
            <a:lvl7pPr marL="3145077" indent="-226690" algn="l" rtl="0" fontAlgn="base">
              <a:spcBef>
                <a:spcPct val="0"/>
              </a:spcBef>
              <a:spcAft>
                <a:spcPct val="30000"/>
              </a:spcAft>
              <a:buChar char="»"/>
              <a:defRPr sz="1680">
                <a:solidFill>
                  <a:schemeClr val="tx1"/>
                </a:solidFill>
                <a:latin typeface="+mn-lt"/>
              </a:defRPr>
            </a:lvl7pPr>
            <a:lvl8pPr marL="3693704" indent="-226690" algn="l" rtl="0" fontAlgn="base">
              <a:spcBef>
                <a:spcPct val="0"/>
              </a:spcBef>
              <a:spcAft>
                <a:spcPct val="30000"/>
              </a:spcAft>
              <a:buChar char="»"/>
              <a:defRPr sz="1680">
                <a:solidFill>
                  <a:schemeClr val="tx1"/>
                </a:solidFill>
                <a:latin typeface="+mn-lt"/>
              </a:defRPr>
            </a:lvl8pPr>
            <a:lvl9pPr marL="4242330" indent="-226690" algn="l" rtl="0" fontAlgn="base">
              <a:spcBef>
                <a:spcPct val="0"/>
              </a:spcBef>
              <a:spcAft>
                <a:spcPct val="30000"/>
              </a:spcAft>
              <a:buChar char="»"/>
              <a:defRPr sz="1680">
                <a:solidFill>
                  <a:schemeClr val="tx1"/>
                </a:solidFill>
                <a:latin typeface="+mn-lt"/>
              </a:defRPr>
            </a:lvl9pPr>
          </a:lstStyle>
          <a:p>
            <a:pPr marL="0" indent="0" algn="ctr">
              <a:buFontTx/>
              <a:buNone/>
            </a:pPr>
            <a:r>
              <a:rPr lang="fi-FI" b="1" kern="0" dirty="0">
                <a:solidFill>
                  <a:srgbClr val="077E9E"/>
                </a:solidFill>
                <a:latin typeface="Open Sans ExtraBold" panose="020B0606030504020204" pitchFamily="34" charset="0"/>
                <a:ea typeface="Open Sans ExtraBold" panose="020B0606030504020204" pitchFamily="34" charset="0"/>
                <a:cs typeface="Open Sans ExtraBold" panose="020B0606030504020204" pitchFamily="34" charset="0"/>
              </a:rPr>
              <a:t>uef.fi</a:t>
            </a:r>
          </a:p>
        </p:txBody>
      </p:sp>
      <p:pic>
        <p:nvPicPr>
          <p:cNvPr id="7" name="Kuva 6" descr="Kuva, joka sisältää sosiaalisen median kuvakkeet">
            <a:extLst>
              <a:ext uri="{FF2B5EF4-FFF2-40B4-BE49-F238E27FC236}">
                <a16:creationId xmlns:a16="http://schemas.microsoft.com/office/drawing/2014/main" id="{A998364B-1596-4551-B78F-8E097EAFD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9954" y="5157192"/>
            <a:ext cx="4591691" cy="800212"/>
          </a:xfrm>
          <a:prstGeom prst="rect">
            <a:avLst/>
          </a:prstGeom>
        </p:spPr>
      </p:pic>
      <p:pic>
        <p:nvPicPr>
          <p:cNvPr id="4" name="Kuva 3" descr="University of Eastern Finland logo">
            <a:extLst>
              <a:ext uri="{FF2B5EF4-FFF2-40B4-BE49-F238E27FC236}">
                <a16:creationId xmlns:a16="http://schemas.microsoft.com/office/drawing/2014/main" id="{3A4A8D27-7932-4F40-88E1-E5EEB3F319A7}"/>
              </a:ext>
            </a:extLst>
          </p:cNvPr>
          <p:cNvPicPr>
            <a:picLocks noChangeAspect="1"/>
          </p:cNvPicPr>
          <p:nvPr userDrawn="1"/>
        </p:nvPicPr>
        <p:blipFill>
          <a:blip r:embed="rId3"/>
          <a:stretch>
            <a:fillRect/>
          </a:stretch>
        </p:blipFill>
        <p:spPr>
          <a:xfrm>
            <a:off x="4572000" y="468263"/>
            <a:ext cx="3048000" cy="2654300"/>
          </a:xfrm>
          <a:prstGeom prst="rect">
            <a:avLst/>
          </a:prstGeom>
        </p:spPr>
      </p:pic>
      <p:sp>
        <p:nvSpPr>
          <p:cNvPr id="5" name="Footer Placeholder 4">
            <a:extLst>
              <a:ext uri="{FF2B5EF4-FFF2-40B4-BE49-F238E27FC236}">
                <a16:creationId xmlns:a16="http://schemas.microsoft.com/office/drawing/2014/main" id="{3B663F31-9BD6-46C9-9BE2-26ADB445C4A5}"/>
              </a:ext>
            </a:extLst>
          </p:cNvPr>
          <p:cNvSpPr>
            <a:spLocks noGrp="1"/>
          </p:cNvSpPr>
          <p:nvPr>
            <p:ph type="ftr" sz="quarter" idx="11"/>
          </p:nvPr>
        </p:nvSpPr>
        <p:spPr/>
        <p:txBody>
          <a:bodyPr/>
          <a:lstStyle/>
          <a:p>
            <a:pPr algn="r"/>
            <a:r>
              <a:rPr lang="fi-FI"/>
              <a:t>Author of the presentation, Name of the event</a:t>
            </a:r>
            <a:endParaRPr lang="fi-FI" dirty="0"/>
          </a:p>
        </p:txBody>
      </p:sp>
      <p:sp>
        <p:nvSpPr>
          <p:cNvPr id="2" name="Date Placeholder 1">
            <a:extLst>
              <a:ext uri="{FF2B5EF4-FFF2-40B4-BE49-F238E27FC236}">
                <a16:creationId xmlns:a16="http://schemas.microsoft.com/office/drawing/2014/main" id="{7571D08C-1FE5-4B0C-BF33-F10523742EBC}"/>
              </a:ext>
            </a:extLst>
          </p:cNvPr>
          <p:cNvSpPr>
            <a:spLocks noGrp="1"/>
          </p:cNvSpPr>
          <p:nvPr>
            <p:ph type="dt" sz="half" idx="10"/>
          </p:nvPr>
        </p:nvSpPr>
        <p:spPr/>
        <p:txBody>
          <a:bodyPr/>
          <a:lstStyle/>
          <a:p>
            <a:fld id="{4537718C-E7C6-4A7E-9A57-A0461A6E8F98}" type="datetimeFigureOut">
              <a:rPr lang="fi-FI" smtClean="0"/>
              <a:pPr/>
              <a:t>15.9.2023</a:t>
            </a:fld>
            <a:endParaRPr lang="fi-FI"/>
          </a:p>
        </p:txBody>
      </p:sp>
      <p:sp>
        <p:nvSpPr>
          <p:cNvPr id="8" name="Slide Number Placeholder 7">
            <a:extLst>
              <a:ext uri="{FF2B5EF4-FFF2-40B4-BE49-F238E27FC236}">
                <a16:creationId xmlns:a16="http://schemas.microsoft.com/office/drawing/2014/main" id="{9838A428-FE3A-4184-AD9A-A82A8558A05B}"/>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464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 The Middle Of Knowher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FADE47-E883-4130-BCB8-FF11458DB07F}"/>
              </a:ext>
              <a:ext uri="{C183D7F6-B498-43B3-948B-1728B52AA6E4}">
                <adec:decorative xmlns:adec="http://schemas.microsoft.com/office/drawing/2017/decorative" val="0"/>
              </a:ext>
            </a:extLst>
          </p:cNvPr>
          <p:cNvSpPr>
            <a:spLocks noGrp="1"/>
          </p:cNvSpPr>
          <p:nvPr>
            <p:ph type="title" hasCustomPrompt="1"/>
          </p:nvPr>
        </p:nvSpPr>
        <p:spPr>
          <a:xfrm>
            <a:off x="634500" y="495206"/>
            <a:ext cx="10923000" cy="668446"/>
          </a:xfrm>
          <a:prstGeom prst="rect">
            <a:avLst/>
          </a:prstGeom>
        </p:spPr>
        <p:txBody>
          <a:bodyPr anchor="t" anchorCtr="0">
            <a:normAutofit/>
          </a:bodyPr>
          <a:lstStyle>
            <a:lvl1pPr algn="ctr">
              <a:defRPr sz="4000">
                <a:solidFill>
                  <a:schemeClr val="tx1"/>
                </a:solidFill>
                <a:latin typeface="+mj-lt"/>
              </a:defRPr>
            </a:lvl1pPr>
          </a:lstStyle>
          <a:p>
            <a:r>
              <a:rPr lang="fi-FI" dirty="0"/>
              <a:t>Where are we?</a:t>
            </a:r>
          </a:p>
        </p:txBody>
      </p:sp>
      <p:pic>
        <p:nvPicPr>
          <p:cNvPr id="6" name="Kuva 5" descr="Picture that includes the Map. Kuva, joka sisältää kartan. Suomi on kartassa nostettu esille. Suomen kartalla merkattu yliopistokaupungit Kuopio ja Joensuu. It reads &quot;We are in the middle of knowhere&quot; in the picture.">
            <a:extLst>
              <a:ext uri="{FF2B5EF4-FFF2-40B4-BE49-F238E27FC236}">
                <a16:creationId xmlns:a16="http://schemas.microsoft.com/office/drawing/2014/main" id="{97E15904-6571-4221-AC30-06408E63D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6853" y="1273358"/>
            <a:ext cx="8138294" cy="4821884"/>
          </a:xfrm>
          <a:prstGeom prst="rect">
            <a:avLst/>
          </a:prstGeom>
        </p:spPr>
      </p:pic>
      <p:sp>
        <p:nvSpPr>
          <p:cNvPr id="5" name="Footer Placeholder 4">
            <a:extLst>
              <a:ext uri="{FF2B5EF4-FFF2-40B4-BE49-F238E27FC236}">
                <a16:creationId xmlns:a16="http://schemas.microsoft.com/office/drawing/2014/main" id="{B2B436FA-DFF8-4468-A28A-B523CBA76176}"/>
              </a:ext>
            </a:extLst>
          </p:cNvPr>
          <p:cNvSpPr>
            <a:spLocks noGrp="1"/>
          </p:cNvSpPr>
          <p:nvPr>
            <p:ph type="ftr" sz="quarter" idx="11"/>
          </p:nvPr>
        </p:nvSpPr>
        <p:spPr/>
        <p:txBody>
          <a:bodyPr/>
          <a:lstStyle/>
          <a:p>
            <a:pPr algn="r"/>
            <a:r>
              <a:rPr lang="fi-FI"/>
              <a:t>Author of the presentation, Name of the event</a:t>
            </a:r>
            <a:endParaRPr lang="fi-FI" dirty="0"/>
          </a:p>
        </p:txBody>
      </p:sp>
      <p:sp>
        <p:nvSpPr>
          <p:cNvPr id="4" name="Date Placeholder 3">
            <a:extLst>
              <a:ext uri="{FF2B5EF4-FFF2-40B4-BE49-F238E27FC236}">
                <a16:creationId xmlns:a16="http://schemas.microsoft.com/office/drawing/2014/main" id="{5BBD4B20-F49E-445A-A226-05D0F6F58A0F}"/>
              </a:ext>
            </a:extLst>
          </p:cNvPr>
          <p:cNvSpPr>
            <a:spLocks noGrp="1"/>
          </p:cNvSpPr>
          <p:nvPr>
            <p:ph type="dt" sz="half" idx="10"/>
          </p:nvPr>
        </p:nvSpPr>
        <p:spPr/>
        <p:txBody>
          <a:bodyPr/>
          <a:lstStyle/>
          <a:p>
            <a:fld id="{4537718C-E7C6-4A7E-9A57-A0461A6E8F98}" type="datetimeFigureOut">
              <a:rPr lang="fi-FI" smtClean="0"/>
              <a:pPr/>
              <a:t>15.9.2023</a:t>
            </a:fld>
            <a:endParaRPr lang="fi-FI"/>
          </a:p>
        </p:txBody>
      </p:sp>
      <p:sp>
        <p:nvSpPr>
          <p:cNvPr id="10" name="Slide Number Placeholder 9">
            <a:extLst>
              <a:ext uri="{FF2B5EF4-FFF2-40B4-BE49-F238E27FC236}">
                <a16:creationId xmlns:a16="http://schemas.microsoft.com/office/drawing/2014/main" id="{5AE74B7C-CF9C-4A5A-A2F2-4D3370CBF2D0}"/>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280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767408" y="2651314"/>
            <a:ext cx="10657184" cy="1555373"/>
          </a:xfrm>
        </p:spPr>
        <p:txBody>
          <a:bodyPr/>
          <a:lstStyle>
            <a:lvl1pPr>
              <a:lnSpc>
                <a:spcPts val="5040"/>
              </a:lnSpc>
              <a:defRPr sz="4000"/>
            </a:lvl1pPr>
          </a:lstStyle>
          <a:p>
            <a:r>
              <a:rPr lang="fi-FI" dirty="0" err="1"/>
              <a:t>Click</a:t>
            </a:r>
            <a:r>
              <a:rPr lang="fi-FI" dirty="0"/>
              <a:t> to </a:t>
            </a:r>
            <a:r>
              <a:rPr lang="fi-FI" dirty="0" err="1"/>
              <a:t>add</a:t>
            </a:r>
            <a:r>
              <a:rPr lang="fi-FI" dirty="0"/>
              <a:t> a </a:t>
            </a:r>
            <a:r>
              <a:rPr lang="fi-FI" dirty="0" err="1"/>
              <a:t>presentation</a:t>
            </a:r>
            <a:r>
              <a:rPr lang="fi-FI" dirty="0"/>
              <a:t> </a:t>
            </a:r>
            <a:r>
              <a:rPr lang="fi-FI" dirty="0" err="1"/>
              <a:t>title</a:t>
            </a:r>
            <a:endParaRPr lang="fi-FI" dirty="0"/>
          </a:p>
        </p:txBody>
      </p:sp>
      <p:sp>
        <p:nvSpPr>
          <p:cNvPr id="81924" name="Rectangle 4"/>
          <p:cNvSpPr>
            <a:spLocks noGrp="1" noChangeArrowheads="1"/>
          </p:cNvSpPr>
          <p:nvPr>
            <p:ph type="subTitle" idx="1" hasCustomPrompt="1"/>
          </p:nvPr>
        </p:nvSpPr>
        <p:spPr>
          <a:xfrm>
            <a:off x="767408" y="4240215"/>
            <a:ext cx="10657184" cy="345639"/>
          </a:xfrm>
        </p:spPr>
        <p:txBody>
          <a:bodyPr rIns="91440"/>
          <a:lstStyle>
            <a:lvl1pPr marL="0" indent="0">
              <a:buFontTx/>
              <a:buNone/>
              <a:defRPr sz="1600" i="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GB" dirty="0"/>
              <a:t>Click to add Author of the presentation, Name of the event and date</a:t>
            </a:r>
          </a:p>
        </p:txBody>
      </p:sp>
      <p:pic>
        <p:nvPicPr>
          <p:cNvPr id="7" name="Kuva 6" descr="University of Eastern Finland logo">
            <a:extLst>
              <a:ext uri="{FF2B5EF4-FFF2-40B4-BE49-F238E27FC236}">
                <a16:creationId xmlns:a16="http://schemas.microsoft.com/office/drawing/2014/main" id="{5E555170-69CE-43CC-A417-E59AB77D3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272" y="-7079"/>
            <a:ext cx="2160240" cy="2011895"/>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050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7" y="657227"/>
            <a:ext cx="10177200" cy="1008064"/>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Footer Placeholder 7">
            <a:extLst>
              <a:ext uri="{FF2B5EF4-FFF2-40B4-BE49-F238E27FC236}">
                <a16:creationId xmlns:a16="http://schemas.microsoft.com/office/drawing/2014/main" id="{7A261B90-3DB4-42AE-A02A-56B040B9F609}"/>
              </a:ext>
            </a:extLst>
          </p:cNvPr>
          <p:cNvSpPr>
            <a:spLocks noGrp="1"/>
          </p:cNvSpPr>
          <p:nvPr>
            <p:ph type="ftr" sz="quarter" idx="11"/>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9206E838-F137-447E-B833-0AA556713E16}"/>
              </a:ext>
            </a:extLst>
          </p:cNvPr>
          <p:cNvSpPr>
            <a:spLocks noGrp="1"/>
          </p:cNvSpPr>
          <p:nvPr>
            <p:ph type="dt" sz="half" idx="10"/>
          </p:nvPr>
        </p:nvSpPr>
        <p:spPr/>
        <p:txBody>
          <a:bodyPr/>
          <a:lstStyle/>
          <a:p>
            <a:fld id="{8E3A6F43-8BDE-4324-9D50-9F0AABC6B5BF}" type="datetime1">
              <a:rPr lang="fi-FI" smtClean="0"/>
              <a:t>15.9.2023</a:t>
            </a:fld>
            <a:endParaRPr lang="fi-FI" dirty="0"/>
          </a:p>
        </p:txBody>
      </p:sp>
      <p:sp>
        <p:nvSpPr>
          <p:cNvPr id="9" name="Slide Number Placeholder 8">
            <a:extLst>
              <a:ext uri="{FF2B5EF4-FFF2-40B4-BE49-F238E27FC236}">
                <a16:creationId xmlns:a16="http://schemas.microsoft.com/office/drawing/2014/main" id="{38DBA5AC-0417-417B-9DAD-D4E3638DED1A}"/>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21220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and Caption">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8" y="657227"/>
            <a:ext cx="10177131" cy="1008064"/>
          </a:xfrm>
        </p:spPr>
        <p:txBody>
          <a:bodyPr/>
          <a:lstStyle>
            <a:lvl1pPr>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8" y="1844677"/>
            <a:ext cx="5568619" cy="4147200"/>
          </a:xfrm>
        </p:spPr>
        <p:txBody>
          <a:bodyPr/>
          <a:lstStyle>
            <a:lvl1pPr marL="219071" indent="-219071">
              <a:buFont typeface="Wingdings" pitchFamily="2" charset="2"/>
              <a:buChar char="§"/>
              <a:defRPr sz="2800"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5" name="Kuvan paikkamerkki 14">
            <a:extLst>
              <a:ext uri="{FF2B5EF4-FFF2-40B4-BE49-F238E27FC236}">
                <a16:creationId xmlns:a16="http://schemas.microsoft.com/office/drawing/2014/main" id="{112E130C-4CD1-428F-81B6-964A4E563D02}"/>
              </a:ext>
            </a:extLst>
          </p:cNvPr>
          <p:cNvSpPr>
            <a:spLocks noGrp="1"/>
          </p:cNvSpPr>
          <p:nvPr>
            <p:ph type="pic" sz="quarter" idx="17" hasCustomPrompt="1"/>
          </p:nvPr>
        </p:nvSpPr>
        <p:spPr>
          <a:xfrm>
            <a:off x="7247419" y="1843200"/>
            <a:ext cx="4417200" cy="4147200"/>
          </a:xfrm>
        </p:spPr>
        <p:txBody>
          <a:bodyPr/>
          <a:lstStyle>
            <a:lvl1pPr marL="0" indent="0">
              <a:buNone/>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insert</a:t>
            </a:r>
            <a:r>
              <a:rPr lang="fi-FI" dirty="0"/>
              <a:t> a </a:t>
            </a:r>
            <a:r>
              <a:rPr lang="fi-FI" dirty="0" err="1"/>
              <a:t>picture</a:t>
            </a:r>
            <a:r>
              <a:rPr lang="fi-FI" dirty="0"/>
              <a:t> </a:t>
            </a:r>
          </a:p>
        </p:txBody>
      </p:sp>
      <p:sp>
        <p:nvSpPr>
          <p:cNvPr id="8" name="Footer Placeholder 7">
            <a:extLst>
              <a:ext uri="{FF2B5EF4-FFF2-40B4-BE49-F238E27FC236}">
                <a16:creationId xmlns:a16="http://schemas.microsoft.com/office/drawing/2014/main" id="{4D0E5C76-121C-448D-9F68-E65E73259F63}"/>
              </a:ext>
            </a:extLst>
          </p:cNvPr>
          <p:cNvSpPr>
            <a:spLocks noGrp="1"/>
          </p:cNvSpPr>
          <p:nvPr>
            <p:ph type="ftr" sz="quarter" idx="19"/>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00788231-FDE9-41B6-9D5C-7B13305C9BEF}"/>
              </a:ext>
            </a:extLst>
          </p:cNvPr>
          <p:cNvSpPr>
            <a:spLocks noGrp="1"/>
          </p:cNvSpPr>
          <p:nvPr>
            <p:ph type="dt" sz="half" idx="18"/>
          </p:nvPr>
        </p:nvSpPr>
        <p:spPr/>
        <p:txBody>
          <a:bodyPr/>
          <a:lstStyle/>
          <a:p>
            <a:fld id="{8E3A6F43-8BDE-4324-9D50-9F0AABC6B5BF}" type="datetime1">
              <a:rPr lang="fi-FI" smtClean="0"/>
              <a:t>15.9.2023</a:t>
            </a:fld>
            <a:endParaRPr lang="fi-FI" dirty="0"/>
          </a:p>
        </p:txBody>
      </p:sp>
      <p:sp>
        <p:nvSpPr>
          <p:cNvPr id="9" name="Slide Number Placeholder 8">
            <a:extLst>
              <a:ext uri="{FF2B5EF4-FFF2-40B4-BE49-F238E27FC236}">
                <a16:creationId xmlns:a16="http://schemas.microsoft.com/office/drawing/2014/main" id="{0C7DB659-00AB-408E-BAA4-2222F11A14CD}"/>
              </a:ext>
            </a:extLst>
          </p:cNvPr>
          <p:cNvSpPr>
            <a:spLocks noGrp="1"/>
          </p:cNvSpPr>
          <p:nvPr>
            <p:ph type="sldNum" sz="quarter" idx="20"/>
          </p:nvPr>
        </p:nvSpPr>
        <p:spPr/>
        <p:txBody>
          <a:bodyPr/>
          <a:lstStyle/>
          <a:p>
            <a:fld id="{EEBB0F66-B0A0-43D3-9504-7E3CCB799844}" type="slidenum">
              <a:rPr lang="fi-FI" smtClean="0"/>
              <a:pPr/>
              <a:t>‹#›</a:t>
            </a:fld>
            <a:endParaRPr lang="fi-FI" dirty="0"/>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66187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96EF3593-8F7E-42CF-A585-674ADEC0CE51}"/>
              </a:ext>
            </a:extLst>
          </p:cNvPr>
          <p:cNvSpPr>
            <a:spLocks noGrp="1"/>
          </p:cNvSpPr>
          <p:nvPr>
            <p:ph type="title" hasCustomPrompt="1"/>
          </p:nvPr>
        </p:nvSpPr>
        <p:spPr>
          <a:xfrm>
            <a:off x="1487489" y="657227"/>
            <a:ext cx="10273140" cy="1008064"/>
          </a:xfrm>
        </p:spPr>
        <p:txBody>
          <a:bodyPr/>
          <a:lstStyle>
            <a:lvl1pPr>
              <a:defRPr/>
            </a:lvl1pPr>
          </a:lstStyle>
          <a:p>
            <a:r>
              <a:rPr lang="fi-FI" dirty="0" err="1">
                <a:solidFill>
                  <a:schemeClr val="accent2"/>
                </a:solidFill>
              </a:rPr>
              <a:t>Click</a:t>
            </a:r>
            <a:r>
              <a:rPr lang="fi-FI" dirty="0">
                <a:solidFill>
                  <a:schemeClr val="accent2"/>
                </a:solidFill>
              </a:rPr>
              <a:t> to </a:t>
            </a:r>
            <a:r>
              <a:rPr lang="fi-FI" dirty="0" err="1">
                <a:solidFill>
                  <a:schemeClr val="accent2"/>
                </a:solidFill>
              </a:rPr>
              <a:t>add</a:t>
            </a:r>
            <a:r>
              <a:rPr lang="fi-FI" dirty="0">
                <a:solidFill>
                  <a:schemeClr val="accent2"/>
                </a:solidFill>
              </a:rPr>
              <a:t> </a:t>
            </a:r>
            <a:r>
              <a:rPr lang="fi-FI" dirty="0" err="1">
                <a:solidFill>
                  <a:schemeClr val="accent2"/>
                </a:solidFill>
              </a:rPr>
              <a:t>title</a:t>
            </a:r>
            <a:endParaRPr lang="en-GB" dirty="0"/>
          </a:p>
        </p:txBody>
      </p:sp>
      <p:sp>
        <p:nvSpPr>
          <p:cNvPr id="3" name="Taulukon paikkamerkki 2">
            <a:extLst>
              <a:ext uri="{FF2B5EF4-FFF2-40B4-BE49-F238E27FC236}">
                <a16:creationId xmlns:a16="http://schemas.microsoft.com/office/drawing/2014/main" id="{05912155-B2A1-4884-92CB-B950ECED5820}"/>
              </a:ext>
            </a:extLst>
          </p:cNvPr>
          <p:cNvSpPr>
            <a:spLocks noGrp="1"/>
          </p:cNvSpPr>
          <p:nvPr>
            <p:ph type="tbl" sz="quarter" idx="17" hasCustomPrompt="1"/>
          </p:nvPr>
        </p:nvSpPr>
        <p:spPr>
          <a:xfrm>
            <a:off x="1487487" y="1966590"/>
            <a:ext cx="10273139" cy="1381125"/>
          </a:xfrm>
        </p:spPr>
        <p:txBody>
          <a:bodyPr/>
          <a:lstStyle>
            <a:lvl1pPr marL="0" indent="0">
              <a:buNone/>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add</a:t>
            </a:r>
            <a:r>
              <a:rPr lang="fi-FI" dirty="0"/>
              <a:t> a </a:t>
            </a:r>
            <a:r>
              <a:rPr lang="fi-FI" dirty="0" err="1"/>
              <a:t>table</a:t>
            </a:r>
            <a:endParaRPr lang="fi-FI" dirty="0"/>
          </a:p>
        </p:txBody>
      </p:sp>
      <p:sp>
        <p:nvSpPr>
          <p:cNvPr id="7" name="Footer Placeholder 6">
            <a:extLst>
              <a:ext uri="{FF2B5EF4-FFF2-40B4-BE49-F238E27FC236}">
                <a16:creationId xmlns:a16="http://schemas.microsoft.com/office/drawing/2014/main" id="{39AC4A70-4FD1-4DDA-B347-1C0BB731A03C}"/>
              </a:ext>
            </a:extLst>
          </p:cNvPr>
          <p:cNvSpPr>
            <a:spLocks noGrp="1"/>
          </p:cNvSpPr>
          <p:nvPr>
            <p:ph type="ftr" sz="quarter" idx="19"/>
          </p:nvPr>
        </p:nvSpPr>
        <p:spPr/>
        <p:txBody>
          <a:bodyPr/>
          <a:lstStyle/>
          <a:p>
            <a:r>
              <a:rPr lang="fi-FI"/>
              <a:t>Author of the presentation, Name of the event</a:t>
            </a:r>
            <a:endParaRPr lang="fi-FI" dirty="0"/>
          </a:p>
        </p:txBody>
      </p:sp>
      <p:sp>
        <p:nvSpPr>
          <p:cNvPr id="6" name="Date Placeholder 5">
            <a:extLst>
              <a:ext uri="{FF2B5EF4-FFF2-40B4-BE49-F238E27FC236}">
                <a16:creationId xmlns:a16="http://schemas.microsoft.com/office/drawing/2014/main" id="{36A3530D-55B2-4B26-B10D-9AFA403119E0}"/>
              </a:ext>
            </a:extLst>
          </p:cNvPr>
          <p:cNvSpPr>
            <a:spLocks noGrp="1"/>
          </p:cNvSpPr>
          <p:nvPr>
            <p:ph type="dt" sz="half" idx="18"/>
          </p:nvPr>
        </p:nvSpPr>
        <p:spPr/>
        <p:txBody>
          <a:bodyPr/>
          <a:lstStyle/>
          <a:p>
            <a:fld id="{8E3A6F43-8BDE-4324-9D50-9F0AABC6B5BF}" type="datetime1">
              <a:rPr lang="fi-FI" smtClean="0"/>
              <a:t>15.9.2023</a:t>
            </a:fld>
            <a:endParaRPr lang="fi-FI" dirty="0"/>
          </a:p>
        </p:txBody>
      </p:sp>
      <p:sp>
        <p:nvSpPr>
          <p:cNvPr id="8" name="Slide Number Placeholder 7">
            <a:extLst>
              <a:ext uri="{FF2B5EF4-FFF2-40B4-BE49-F238E27FC236}">
                <a16:creationId xmlns:a16="http://schemas.microsoft.com/office/drawing/2014/main" id="{B2147887-6BC3-41E0-804F-0761D1346C7E}"/>
              </a:ext>
            </a:extLst>
          </p:cNvPr>
          <p:cNvSpPr>
            <a:spLocks noGrp="1"/>
          </p:cNvSpPr>
          <p:nvPr>
            <p:ph type="sldNum" sz="quarter" idx="20"/>
          </p:nvPr>
        </p:nvSpPr>
        <p:spPr/>
        <p:txBody>
          <a:bodyPr/>
          <a:lstStyle/>
          <a:p>
            <a:fld id="{EEBB0F66-B0A0-43D3-9504-7E3CCB799844}" type="slidenum">
              <a:rPr lang="fi-FI" smtClean="0"/>
              <a:pPr/>
              <a:t>‹#›</a:t>
            </a:fld>
            <a:endParaRPr lang="fi-FI"/>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3627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7C1323D-96E4-42E7-8669-040C8EB44E1E}"/>
              </a:ext>
            </a:extLst>
          </p:cNvPr>
          <p:cNvSpPr>
            <a:spLocks noGrp="1"/>
          </p:cNvSpPr>
          <p:nvPr>
            <p:ph type="title" hasCustomPrompt="1"/>
          </p:nvPr>
        </p:nvSpPr>
        <p:spPr>
          <a:xfrm>
            <a:off x="1487488" y="657227"/>
            <a:ext cx="10177200" cy="1008000"/>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fi-FI" dirty="0"/>
          </a:p>
        </p:txBody>
      </p:sp>
      <p:sp>
        <p:nvSpPr>
          <p:cNvPr id="7" name="Footer Placeholder 6">
            <a:extLst>
              <a:ext uri="{FF2B5EF4-FFF2-40B4-BE49-F238E27FC236}">
                <a16:creationId xmlns:a16="http://schemas.microsoft.com/office/drawing/2014/main" id="{B9981E9F-896D-4426-85CE-1AFBA0D53808}"/>
              </a:ext>
            </a:extLst>
          </p:cNvPr>
          <p:cNvSpPr>
            <a:spLocks noGrp="1"/>
          </p:cNvSpPr>
          <p:nvPr>
            <p:ph type="ftr" sz="quarter" idx="11"/>
          </p:nvPr>
        </p:nvSpPr>
        <p:spPr/>
        <p:txBody>
          <a:bodyPr/>
          <a:lstStyle/>
          <a:p>
            <a:r>
              <a:rPr lang="fi-FI"/>
              <a:t>Author of the presentation, Name of the event</a:t>
            </a:r>
            <a:endParaRPr lang="fi-FI" dirty="0"/>
          </a:p>
        </p:txBody>
      </p:sp>
      <p:sp>
        <p:nvSpPr>
          <p:cNvPr id="6" name="Date Placeholder 5">
            <a:extLst>
              <a:ext uri="{FF2B5EF4-FFF2-40B4-BE49-F238E27FC236}">
                <a16:creationId xmlns:a16="http://schemas.microsoft.com/office/drawing/2014/main" id="{72E13674-EB09-4FFC-9523-9DA62D6E73E4}"/>
              </a:ext>
            </a:extLst>
          </p:cNvPr>
          <p:cNvSpPr>
            <a:spLocks noGrp="1"/>
          </p:cNvSpPr>
          <p:nvPr>
            <p:ph type="dt" sz="half" idx="10"/>
          </p:nvPr>
        </p:nvSpPr>
        <p:spPr/>
        <p:txBody>
          <a:bodyPr/>
          <a:lstStyle/>
          <a:p>
            <a:fld id="{8E3A6F43-8BDE-4324-9D50-9F0AABC6B5BF}" type="datetime1">
              <a:rPr lang="fi-FI" smtClean="0"/>
              <a:t>15.9.2023</a:t>
            </a:fld>
            <a:endParaRPr lang="fi-FI" dirty="0"/>
          </a:p>
        </p:txBody>
      </p:sp>
      <p:sp>
        <p:nvSpPr>
          <p:cNvPr id="8" name="Slide Number Placeholder 7">
            <a:extLst>
              <a:ext uri="{FF2B5EF4-FFF2-40B4-BE49-F238E27FC236}">
                <a16:creationId xmlns:a16="http://schemas.microsoft.com/office/drawing/2014/main" id="{1FC349D6-B045-425E-A180-6A4B8CBF20B9}"/>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9" name="Ryhmä 8" descr="Logo of University of Eastern Finland">
            <a:extLst>
              <a:ext uri="{FF2B5EF4-FFF2-40B4-BE49-F238E27FC236}">
                <a16:creationId xmlns:a16="http://schemas.microsoft.com/office/drawing/2014/main" id="{E1FAB5EF-45B4-4FAF-959E-A3AC337201B8}"/>
              </a:ext>
            </a:extLst>
          </p:cNvPr>
          <p:cNvGrpSpPr/>
          <p:nvPr userDrawn="1"/>
        </p:nvGrpSpPr>
        <p:grpSpPr>
          <a:xfrm>
            <a:off x="0" y="0"/>
            <a:ext cx="1131216" cy="1131216"/>
            <a:chOff x="0" y="0"/>
            <a:chExt cx="1131216" cy="1131216"/>
          </a:xfrm>
        </p:grpSpPr>
        <p:sp>
          <p:nvSpPr>
            <p:cNvPr id="11" name="Suorakulmio 10">
              <a:extLst>
                <a:ext uri="{FF2B5EF4-FFF2-40B4-BE49-F238E27FC236}">
                  <a16:creationId xmlns:a16="http://schemas.microsoft.com/office/drawing/2014/main" id="{98133D6E-B6FA-453E-B0C9-FB648F608BC4}"/>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A2528DF-BE35-4F38-9D1B-67BAE1846CE5}"/>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4640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895741D-55A6-4D26-88B2-DE0DBE9E573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9496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with Turquoise Layout">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p>
        </p:txBody>
      </p:sp>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4" name="Tekstin paikkamerkki 3">
            <a:extLst>
              <a:ext uri="{FF2B5EF4-FFF2-40B4-BE49-F238E27FC236}">
                <a16:creationId xmlns:a16="http://schemas.microsoft.com/office/drawing/2014/main" id="{CB6E1454-B059-46CA-B900-9286B7604C5E}"/>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Click</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to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add</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subtitle</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text</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Footer Placeholder 4">
            <a:extLst>
              <a:ext uri="{FF2B5EF4-FFF2-40B4-BE49-F238E27FC236}">
                <a16:creationId xmlns:a16="http://schemas.microsoft.com/office/drawing/2014/main" id="{8641F420-2A4C-4F65-9864-2214932B4916}"/>
              </a:ext>
            </a:extLst>
          </p:cNvPr>
          <p:cNvSpPr>
            <a:spLocks noGrp="1"/>
          </p:cNvSpPr>
          <p:nvPr>
            <p:ph type="ftr" sz="quarter" idx="12"/>
          </p:nvPr>
        </p:nvSpPr>
        <p:spPr/>
        <p:txBody>
          <a:bodyPr/>
          <a:lstStyle/>
          <a:p>
            <a:r>
              <a:rPr lang="fi-FI"/>
              <a:t>Author of the presentation, Name of the event</a:t>
            </a:r>
            <a:endParaRPr lang="fi-FI" dirty="0"/>
          </a:p>
        </p:txBody>
      </p:sp>
      <p:sp>
        <p:nvSpPr>
          <p:cNvPr id="3" name="Date Placeholder 2">
            <a:extLst>
              <a:ext uri="{FF2B5EF4-FFF2-40B4-BE49-F238E27FC236}">
                <a16:creationId xmlns:a16="http://schemas.microsoft.com/office/drawing/2014/main" id="{FA7A2E6B-4338-42DC-B1E2-D2973111CA26}"/>
              </a:ext>
            </a:extLst>
          </p:cNvPr>
          <p:cNvSpPr>
            <a:spLocks noGrp="1"/>
          </p:cNvSpPr>
          <p:nvPr>
            <p:ph type="dt" sz="half" idx="11"/>
          </p:nvPr>
        </p:nvSpPr>
        <p:spPr>
          <a:xfrm>
            <a:off x="10006031" y="6217199"/>
            <a:ext cx="1040999" cy="288000"/>
          </a:xfrm>
        </p:spPr>
        <p:txBody>
          <a:bodyPr/>
          <a:lstStyle/>
          <a:p>
            <a:fld id="{569E2235-F8DF-47C7-86F2-B50E00A866DC}" type="datetime1">
              <a:rPr lang="fi-FI" smtClean="0"/>
              <a:t>15.9.2023</a:t>
            </a:fld>
            <a:endParaRPr lang="fi-FI"/>
          </a:p>
        </p:txBody>
      </p:sp>
      <p:sp>
        <p:nvSpPr>
          <p:cNvPr id="6" name="Slide Number Placeholder 5">
            <a:extLst>
              <a:ext uri="{FF2B5EF4-FFF2-40B4-BE49-F238E27FC236}">
                <a16:creationId xmlns:a16="http://schemas.microsoft.com/office/drawing/2014/main" id="{B67D4687-C847-40EC-8AA9-6B3943AAAC91}"/>
              </a:ext>
            </a:extLst>
          </p:cNvPr>
          <p:cNvSpPr>
            <a:spLocks noGrp="1"/>
          </p:cNvSpPr>
          <p:nvPr>
            <p:ph type="sldNum" sz="quarter" idx="13"/>
          </p:nvPr>
        </p:nvSpPr>
        <p:spPr>
          <a:xfrm>
            <a:off x="11047030" y="6217199"/>
            <a:ext cx="617589" cy="288000"/>
          </a:xfrm>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11559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with Black Layout">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solidFill>
                <a:srgbClr val="FFFFFF"/>
              </a:solidFill>
            </a:endParaRPr>
          </a:p>
        </p:txBody>
      </p:sp>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12" name="Tekstin paikkamerkki 3">
            <a:extLst>
              <a:ext uri="{FF2B5EF4-FFF2-40B4-BE49-F238E27FC236}">
                <a16:creationId xmlns:a16="http://schemas.microsoft.com/office/drawing/2014/main" id="{FD887A96-DA96-4A82-9613-0D39F17DBAB0}"/>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Click</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to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add</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subtitle</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text</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Footer Placeholder 3">
            <a:extLst>
              <a:ext uri="{FF2B5EF4-FFF2-40B4-BE49-F238E27FC236}">
                <a16:creationId xmlns:a16="http://schemas.microsoft.com/office/drawing/2014/main" id="{9F1FA344-2427-4425-9C01-5CC67C2DD0ED}"/>
              </a:ext>
            </a:extLst>
          </p:cNvPr>
          <p:cNvSpPr>
            <a:spLocks noGrp="1"/>
          </p:cNvSpPr>
          <p:nvPr>
            <p:ph type="ftr" sz="quarter" idx="12"/>
          </p:nvPr>
        </p:nvSpPr>
        <p:spPr/>
        <p:txBody>
          <a:bodyPr/>
          <a:lstStyle/>
          <a:p>
            <a:r>
              <a:rPr lang="fi-FI"/>
              <a:t>Author of the presentation, Name of the event</a:t>
            </a:r>
            <a:endParaRPr lang="fi-FI" dirty="0"/>
          </a:p>
        </p:txBody>
      </p:sp>
      <p:sp>
        <p:nvSpPr>
          <p:cNvPr id="3" name="Date Placeholder 2">
            <a:extLst>
              <a:ext uri="{FF2B5EF4-FFF2-40B4-BE49-F238E27FC236}">
                <a16:creationId xmlns:a16="http://schemas.microsoft.com/office/drawing/2014/main" id="{E7541C6E-C6CD-4860-B9CB-5C7F08D4CBD2}"/>
              </a:ext>
            </a:extLst>
          </p:cNvPr>
          <p:cNvSpPr>
            <a:spLocks noGrp="1"/>
          </p:cNvSpPr>
          <p:nvPr>
            <p:ph type="dt" sz="half" idx="11"/>
          </p:nvPr>
        </p:nvSpPr>
        <p:spPr/>
        <p:txBody>
          <a:bodyPr/>
          <a:lstStyle/>
          <a:p>
            <a:fld id="{569E2235-F8DF-47C7-86F2-B50E00A866DC}" type="datetime1">
              <a:rPr lang="fi-FI" smtClean="0"/>
              <a:t>15.9.2023</a:t>
            </a:fld>
            <a:endParaRPr lang="fi-FI"/>
          </a:p>
        </p:txBody>
      </p:sp>
      <p:sp>
        <p:nvSpPr>
          <p:cNvPr id="5" name="Slide Number Placeholder 4">
            <a:extLst>
              <a:ext uri="{FF2B5EF4-FFF2-40B4-BE49-F238E27FC236}">
                <a16:creationId xmlns:a16="http://schemas.microsoft.com/office/drawing/2014/main" id="{3AC684CB-01DB-4135-82A6-4679164B1B1D}"/>
              </a:ext>
            </a:extLst>
          </p:cNvPr>
          <p:cNvSpPr>
            <a:spLocks noGrp="1"/>
          </p:cNvSpPr>
          <p:nvPr>
            <p:ph type="sldNum" sz="quarter" idx="13"/>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2825730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7488" y="657227"/>
            <a:ext cx="10128779"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r>
              <a:rPr lang="fi-FI" dirty="0"/>
              <a:t>
</a:t>
            </a:r>
          </a:p>
        </p:txBody>
      </p:sp>
      <p:sp>
        <p:nvSpPr>
          <p:cNvPr id="1027" name="Rectangle 3"/>
          <p:cNvSpPr>
            <a:spLocks noGrp="1" noChangeArrowheads="1"/>
          </p:cNvSpPr>
          <p:nvPr>
            <p:ph type="body" idx="1"/>
          </p:nvPr>
        </p:nvSpPr>
        <p:spPr bwMode="auto">
          <a:xfrm>
            <a:off x="1487488" y="1844677"/>
            <a:ext cx="10128779"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2" name="Tekstiruutu 1"/>
          <p:cNvSpPr txBox="1"/>
          <p:nvPr/>
        </p:nvSpPr>
        <p:spPr>
          <a:xfrm>
            <a:off x="432000" y="6217199"/>
            <a:ext cx="4704523" cy="288000"/>
          </a:xfrm>
          <a:prstGeom prst="rect">
            <a:avLst/>
          </a:prstGeom>
          <a:noFill/>
        </p:spPr>
        <p:txBody>
          <a:bodyPr wrap="square" rtlCol="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2" name="Suorakulmio 11">
            <a:extLst>
              <a:ext uri="{FF2B5EF4-FFF2-40B4-BE49-F238E27FC236}">
                <a16:creationId xmlns:a16="http://schemas.microsoft.com/office/drawing/2014/main" id="{FDAD0391-EAEE-7843-BEA7-288335C8E01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63022948"/>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descr="Otsikko"/>
          <p:cNvSpPr>
            <a:spLocks noGrp="1" noChangeAspect="1" noChangeArrowheads="1"/>
          </p:cNvSpPr>
          <p:nvPr>
            <p:ph type="title"/>
          </p:nvPr>
        </p:nvSpPr>
        <p:spPr bwMode="auto">
          <a:xfrm>
            <a:off x="1487488" y="657227"/>
            <a:ext cx="10177199" cy="100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1027" name="Rectangle 3" descr="Sisältö"/>
          <p:cNvSpPr>
            <a:spLocks noGrp="1" noChangeAspect="1" noChangeArrowheads="1"/>
          </p:cNvSpPr>
          <p:nvPr>
            <p:ph type="body" idx="1"/>
          </p:nvPr>
        </p:nvSpPr>
        <p:spPr bwMode="auto">
          <a:xfrm>
            <a:off x="1487487" y="1844676"/>
            <a:ext cx="10177200" cy="4196680"/>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17" name="Alatunnisteen paikkamerkki 3">
            <a:extLst>
              <a:ext uri="{FF2B5EF4-FFF2-40B4-BE49-F238E27FC236}">
                <a16:creationId xmlns:a16="http://schemas.microsoft.com/office/drawing/2014/main" id="{201B5D9D-32F8-420B-A119-93039E2A2A56}"/>
              </a:ext>
            </a:extLst>
          </p:cNvPr>
          <p:cNvSpPr>
            <a:spLocks noGrp="1"/>
          </p:cNvSpPr>
          <p:nvPr>
            <p:ph type="ftr" sz="quarter" idx="3"/>
          </p:nvPr>
        </p:nvSpPr>
        <p:spPr>
          <a:xfrm>
            <a:off x="3583172" y="6217199"/>
            <a:ext cx="6251944"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16" name="Päivämäärän paikkamerkki 2">
            <a:extLst>
              <a:ext uri="{FF2B5EF4-FFF2-40B4-BE49-F238E27FC236}">
                <a16:creationId xmlns:a16="http://schemas.microsoft.com/office/drawing/2014/main" id="{FA21F258-BC22-4053-B6F4-DA7B6909D798}"/>
              </a:ext>
            </a:extLst>
          </p:cNvPr>
          <p:cNvSpPr>
            <a:spLocks noGrp="1"/>
          </p:cNvSpPr>
          <p:nvPr>
            <p:ph type="dt" sz="half" idx="2"/>
          </p:nvPr>
        </p:nvSpPr>
        <p:spPr>
          <a:xfrm>
            <a:off x="10102041" y="6215924"/>
            <a:ext cx="1040999"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8E3A6F43-8BDE-4324-9D50-9F0AABC6B5BF}" type="datetime1">
              <a:rPr lang="fi-FI" smtClean="0"/>
              <a:t>15.9.2023</a:t>
            </a:fld>
            <a:endParaRPr lang="fi-FI" dirty="0"/>
          </a:p>
        </p:txBody>
      </p:sp>
      <p:sp>
        <p:nvSpPr>
          <p:cNvPr id="18" name="Dian numeron paikkamerkki 4">
            <a:extLst>
              <a:ext uri="{FF2B5EF4-FFF2-40B4-BE49-F238E27FC236}">
                <a16:creationId xmlns:a16="http://schemas.microsoft.com/office/drawing/2014/main" id="{98F9103E-9854-4552-ABB5-F3417E133EF5}"/>
              </a:ext>
            </a:extLst>
          </p:cNvPr>
          <p:cNvSpPr>
            <a:spLocks noGrp="1"/>
          </p:cNvSpPr>
          <p:nvPr>
            <p:ph type="sldNum" sz="quarter" idx="4"/>
          </p:nvPr>
        </p:nvSpPr>
        <p:spPr>
          <a:xfrm>
            <a:off x="11143040" y="6215924"/>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dirty="0"/>
          </a:p>
        </p:txBody>
      </p:sp>
      <p:sp>
        <p:nvSpPr>
          <p:cNvPr id="2" name="Tekstiruutu 1"/>
          <p:cNvSpPr txBox="1"/>
          <p:nvPr/>
        </p:nvSpPr>
        <p:spPr>
          <a:xfrm>
            <a:off x="431371" y="6215924"/>
            <a:ext cx="4704523" cy="288000"/>
          </a:xfrm>
          <a:prstGeom prst="rect">
            <a:avLst/>
          </a:prstGeom>
          <a:noFill/>
        </p:spPr>
        <p:txBody>
          <a:bodyPr vert="horz" wrap="square" lIns="90000" tIns="46800" rIns="90000" bIns="46800" rtlCol="0" anchor="ctr" anchorCtr="0">
            <a:no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3" name="Suorakulmio 12">
            <a:extLst>
              <a:ext uri="{FF2B5EF4-FFF2-40B4-BE49-F238E27FC236}">
                <a16:creationId xmlns:a16="http://schemas.microsoft.com/office/drawing/2014/main" id="{D9C35FBA-2021-8F42-B6EE-3DA741C8F89B}"/>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974237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7292" y="2824132"/>
            <a:ext cx="10657416" cy="6912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1027" name="Rectangle 3"/>
          <p:cNvSpPr>
            <a:spLocks noGrp="1" noChangeArrowheads="1"/>
          </p:cNvSpPr>
          <p:nvPr>
            <p:ph type="body" idx="1"/>
          </p:nvPr>
        </p:nvSpPr>
        <p:spPr bwMode="auto">
          <a:xfrm>
            <a:off x="767292" y="3479205"/>
            <a:ext cx="10657416" cy="432000"/>
          </a:xfrm>
          <a:prstGeom prst="rect">
            <a:avLst/>
          </a:prstGeom>
          <a:noFill/>
          <a:ln w="9525">
            <a:noFill/>
            <a:miter lim="800000"/>
            <a:headEnd/>
            <a:tailEnd/>
          </a:ln>
        </p:spPr>
        <p:txBody>
          <a:bodyPr vert="horz" wrap="square" lIns="91440" tIns="45720" rIns="90000" bIns="45720" numCol="1" anchor="ctr"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subtitle</a:t>
            </a:r>
            <a:r>
              <a:rPr lang="fi-FI" dirty="0"/>
              <a:t>/</a:t>
            </a:r>
            <a:r>
              <a:rPr lang="fi-FI" dirty="0" err="1"/>
              <a:t>text</a:t>
            </a:r>
            <a:endParaRPr lang="fi-FI" dirty="0"/>
          </a:p>
        </p:txBody>
      </p:sp>
      <p:sp>
        <p:nvSpPr>
          <p:cNvPr id="16" name="Tekstiruutu 15"/>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7" name="Alatunnisteen paikkamerkki 3">
            <a:extLst>
              <a:ext uri="{FF2B5EF4-FFF2-40B4-BE49-F238E27FC236}">
                <a16:creationId xmlns:a16="http://schemas.microsoft.com/office/drawing/2014/main" id="{FEC21096-5745-4587-AAF1-4FA0C90BCFFA}"/>
              </a:ext>
            </a:extLst>
          </p:cNvPr>
          <p:cNvSpPr>
            <a:spLocks noGrp="1"/>
          </p:cNvSpPr>
          <p:nvPr>
            <p:ph type="ftr" sz="quarter" idx="3"/>
          </p:nvPr>
        </p:nvSpPr>
        <p:spPr>
          <a:xfrm>
            <a:off x="3582000" y="6217199"/>
            <a:ext cx="62532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15" name="Päivämäärän paikkamerkki 2">
            <a:extLst>
              <a:ext uri="{FF2B5EF4-FFF2-40B4-BE49-F238E27FC236}">
                <a16:creationId xmlns:a16="http://schemas.microsoft.com/office/drawing/2014/main" id="{46225150-54C7-4A08-B06D-1382B9545063}"/>
              </a:ext>
            </a:extLst>
          </p:cNvPr>
          <p:cNvSpPr>
            <a:spLocks noGrp="1"/>
          </p:cNvSpPr>
          <p:nvPr>
            <p:ph type="dt" sz="half" idx="2"/>
          </p:nvPr>
        </p:nvSpPr>
        <p:spPr>
          <a:xfrm>
            <a:off x="10101600" y="6217199"/>
            <a:ext cx="1040999"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569E2235-F8DF-47C7-86F2-B50E00A866DC}" type="datetime1">
              <a:rPr lang="fi-FI" smtClean="0"/>
              <a:t>15.9.2023</a:t>
            </a:fld>
            <a:endParaRPr lang="fi-FI"/>
          </a:p>
        </p:txBody>
      </p:sp>
      <p:sp>
        <p:nvSpPr>
          <p:cNvPr id="18" name="Dian numeron paikkamerkki 4">
            <a:extLst>
              <a:ext uri="{FF2B5EF4-FFF2-40B4-BE49-F238E27FC236}">
                <a16:creationId xmlns:a16="http://schemas.microsoft.com/office/drawing/2014/main" id="{C83E7D4A-667A-4582-916F-91E8C7FC19F8}"/>
              </a:ext>
            </a:extLst>
          </p:cNvPr>
          <p:cNvSpPr>
            <a:spLocks noGrp="1"/>
          </p:cNvSpPr>
          <p:nvPr>
            <p:ph type="sldNum" sz="quarter" idx="4"/>
          </p:nvPr>
        </p:nvSpPr>
        <p:spPr>
          <a:xfrm>
            <a:off x="11142000" y="6217199"/>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dirty="0"/>
          </a:p>
        </p:txBody>
      </p:sp>
      <p:sp>
        <p:nvSpPr>
          <p:cNvPr id="8" name="Suorakulmio 7">
            <a:extLst>
              <a:ext uri="{FF2B5EF4-FFF2-40B4-BE49-F238E27FC236}">
                <a16:creationId xmlns:a16="http://schemas.microsoft.com/office/drawing/2014/main" id="{3836E4BB-6822-4C48-8978-A0DE71611142}"/>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442779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8" r:id="rId4"/>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800" b="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34329" indent="0" algn="l" rtl="0" eaLnBrk="1" fontAlgn="base" hangingPunct="1">
        <a:spcBef>
          <a:spcPct val="0"/>
        </a:spcBef>
        <a:spcAft>
          <a:spcPct val="30000"/>
        </a:spcAft>
        <a:buClr>
          <a:schemeClr val="accent2"/>
        </a:buClr>
        <a:buNone/>
        <a:defRPr>
          <a:solidFill>
            <a:srgbClr val="353535"/>
          </a:solidFill>
          <a:latin typeface="+mn-lt"/>
        </a:defRPr>
      </a:lvl2pPr>
      <a:lvl3pPr marL="967716" indent="0" algn="l" rtl="0" eaLnBrk="1" fontAlgn="base" hangingPunct="1">
        <a:spcBef>
          <a:spcPct val="0"/>
        </a:spcBef>
        <a:spcAft>
          <a:spcPct val="30000"/>
        </a:spcAft>
        <a:buClr>
          <a:schemeClr val="accent2"/>
        </a:buClr>
        <a:buNone/>
        <a:defRPr sz="1920">
          <a:solidFill>
            <a:srgbClr val="353535"/>
          </a:solidFill>
          <a:latin typeface="+mn-lt"/>
        </a:defRPr>
      </a:lvl3pPr>
      <a:lvl4pPr marL="1396330" indent="0" algn="l" rtl="0" eaLnBrk="1" fontAlgn="base" hangingPunct="1">
        <a:spcBef>
          <a:spcPct val="0"/>
        </a:spcBef>
        <a:spcAft>
          <a:spcPct val="30000"/>
        </a:spcAft>
        <a:buClr>
          <a:schemeClr val="accent2"/>
        </a:buClr>
        <a:buNone/>
        <a:defRPr sz="1680">
          <a:solidFill>
            <a:srgbClr val="353535"/>
          </a:solidFill>
          <a:latin typeface="+mn-lt"/>
        </a:defRPr>
      </a:lvl4pPr>
      <a:lvl5pPr marL="1821134" indent="0" algn="l" rtl="0" eaLnBrk="1" fontAlgn="base" hangingPunct="1">
        <a:spcBef>
          <a:spcPct val="0"/>
        </a:spcBef>
        <a:spcAft>
          <a:spcPct val="30000"/>
        </a:spcAft>
        <a:buClr>
          <a:schemeClr val="accent2"/>
        </a:buClr>
        <a:buNone/>
        <a:defRPr sz="168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tsikon paikkamerkki 4">
            <a:extLst>
              <a:ext uri="{FF2B5EF4-FFF2-40B4-BE49-F238E27FC236}">
                <a16:creationId xmlns:a16="http://schemas.microsoft.com/office/drawing/2014/main" id="{DE9C5905-11AF-4A81-B918-315966311004}"/>
              </a:ext>
            </a:extLst>
          </p:cNvPr>
          <p:cNvSpPr>
            <a:spLocks noGrp="1"/>
          </p:cNvSpPr>
          <p:nvPr>
            <p:ph type="title"/>
          </p:nvPr>
        </p:nvSpPr>
        <p:spPr>
          <a:xfrm>
            <a:off x="1486800" y="365125"/>
            <a:ext cx="10274398" cy="1325563"/>
          </a:xfrm>
          <a:prstGeom prst="rect">
            <a:avLst/>
          </a:prstGeom>
        </p:spPr>
        <p:txBody>
          <a:bodyPr vert="horz" lIns="91440" tIns="45720" rIns="91440" bIns="45720" rtlCol="0" anchor="t" anchorCtr="0">
            <a:normAutofit/>
          </a:bodyPr>
          <a:lstStyle/>
          <a:p>
            <a:r>
              <a:rPr lang="fi-FI" dirty="0" err="1"/>
              <a:t>Click</a:t>
            </a:r>
            <a:r>
              <a:rPr lang="fi-FI" dirty="0"/>
              <a:t> to </a:t>
            </a:r>
            <a:r>
              <a:rPr lang="fi-FI" dirty="0" err="1"/>
              <a:t>add</a:t>
            </a:r>
            <a:r>
              <a:rPr lang="fi-FI" dirty="0"/>
              <a:t> </a:t>
            </a:r>
            <a:r>
              <a:rPr lang="fi-FI" dirty="0" err="1"/>
              <a:t>title</a:t>
            </a:r>
            <a:endParaRPr lang="fi-FI" dirty="0"/>
          </a:p>
        </p:txBody>
      </p:sp>
      <p:sp>
        <p:nvSpPr>
          <p:cNvPr id="6" name="Tekstin paikkamerkki 5">
            <a:extLst>
              <a:ext uri="{FF2B5EF4-FFF2-40B4-BE49-F238E27FC236}">
                <a16:creationId xmlns:a16="http://schemas.microsoft.com/office/drawing/2014/main" id="{A911E493-C6E1-4F25-82FE-6406473295E2}"/>
              </a:ext>
            </a:extLst>
          </p:cNvPr>
          <p:cNvSpPr>
            <a:spLocks noGrp="1"/>
          </p:cNvSpPr>
          <p:nvPr>
            <p:ph type="body" idx="1"/>
          </p:nvPr>
        </p:nvSpPr>
        <p:spPr>
          <a:xfrm>
            <a:off x="1486800" y="1825625"/>
            <a:ext cx="10274398" cy="4107342"/>
          </a:xfrm>
          <a:prstGeom prst="rect">
            <a:avLst/>
          </a:prstGeom>
        </p:spPr>
        <p:txBody>
          <a:bodyPr vert="horz" lIns="91440" tIns="45720" rIns="91440" bIns="45720" rtlCol="0">
            <a:normAutofit/>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 name="Tekstiruutu 3">
            <a:extLst>
              <a:ext uri="{FF2B5EF4-FFF2-40B4-BE49-F238E27FC236}">
                <a16:creationId xmlns:a16="http://schemas.microsoft.com/office/drawing/2014/main" id="{4198E355-A7E0-4858-BF2F-D2C9A14EBCDA}"/>
              </a:ext>
            </a:extLst>
          </p:cNvPr>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8" name="Alatunnisteen paikkamerkki 7">
            <a:extLst>
              <a:ext uri="{FF2B5EF4-FFF2-40B4-BE49-F238E27FC236}">
                <a16:creationId xmlns:a16="http://schemas.microsoft.com/office/drawing/2014/main" id="{33F5C535-0370-4080-BB9D-023BC87A87A2}"/>
              </a:ext>
            </a:extLst>
          </p:cNvPr>
          <p:cNvSpPr>
            <a:spLocks noGrp="1"/>
          </p:cNvSpPr>
          <p:nvPr>
            <p:ph type="ftr" sz="quarter" idx="3"/>
          </p:nvPr>
        </p:nvSpPr>
        <p:spPr>
          <a:xfrm>
            <a:off x="3582000" y="6217200"/>
            <a:ext cx="6253200" cy="288000"/>
          </a:xfrm>
          <a:prstGeom prst="rect">
            <a:avLst/>
          </a:prstGeom>
        </p:spPr>
        <p:txBody>
          <a:bodyPr vert="horz" lIns="91440" tIns="45720" rIns="91440" bIns="45720" rtlCol="0" anchor="ctr"/>
          <a:lstStyle>
            <a:lvl1pPr algn="ct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2" name="Päivämäärän paikkamerkki 1">
            <a:extLst>
              <a:ext uri="{FF2B5EF4-FFF2-40B4-BE49-F238E27FC236}">
                <a16:creationId xmlns:a16="http://schemas.microsoft.com/office/drawing/2014/main" id="{83A45D08-D7BD-4296-8D1D-D35BD3F37028}"/>
              </a:ext>
            </a:extLst>
          </p:cNvPr>
          <p:cNvSpPr>
            <a:spLocks noGrp="1"/>
          </p:cNvSpPr>
          <p:nvPr>
            <p:ph type="dt" sz="half" idx="2"/>
          </p:nvPr>
        </p:nvSpPr>
        <p:spPr>
          <a:xfrm>
            <a:off x="10101600" y="6217200"/>
            <a:ext cx="1040400"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4537718C-E7C6-4A7E-9A57-A0461A6E8F98}" type="datetimeFigureOut">
              <a:rPr lang="fi-FI" smtClean="0"/>
              <a:pPr/>
              <a:t>15.9.2023</a:t>
            </a:fld>
            <a:endParaRPr lang="fi-FI"/>
          </a:p>
        </p:txBody>
      </p:sp>
      <p:sp>
        <p:nvSpPr>
          <p:cNvPr id="9" name="Dian numeron paikkamerkki 8">
            <a:extLst>
              <a:ext uri="{FF2B5EF4-FFF2-40B4-BE49-F238E27FC236}">
                <a16:creationId xmlns:a16="http://schemas.microsoft.com/office/drawing/2014/main" id="{4871E3D4-4CC6-49C2-9ED5-54B7010E0808}"/>
              </a:ext>
            </a:extLst>
          </p:cNvPr>
          <p:cNvSpPr>
            <a:spLocks noGrp="1"/>
          </p:cNvSpPr>
          <p:nvPr>
            <p:ph type="sldNum" sz="quarter" idx="4"/>
          </p:nvPr>
        </p:nvSpPr>
        <p:spPr>
          <a:xfrm>
            <a:off x="11142000" y="6217200"/>
            <a:ext cx="619200"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DA13E43-8BC8-48FB-A94B-C304C3541EED}" type="slidenum">
              <a:rPr lang="fi-FI" smtClean="0"/>
              <a:pPr/>
              <a:t>‹#›</a:t>
            </a:fld>
            <a:endParaRPr lang="fi-FI" dirty="0"/>
          </a:p>
        </p:txBody>
      </p:sp>
      <p:sp>
        <p:nvSpPr>
          <p:cNvPr id="3" name="Suorakulmio 2">
            <a:extLst>
              <a:ext uri="{FF2B5EF4-FFF2-40B4-BE49-F238E27FC236}">
                <a16:creationId xmlns:a16="http://schemas.microsoft.com/office/drawing/2014/main" id="{363C0CE2-764E-EA45-B55A-F7E46D2E46CD}"/>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48597"/>
      </p:ext>
    </p:extLst>
  </p:cSld>
  <p:clrMap bg1="lt1" tx1="dk1" bg2="lt2" tx2="dk2" accent1="accent1" accent2="accent2" accent3="accent3" accent4="accent4" accent5="accent5" accent6="accent6" hlink="hlink" folHlink="folHlink"/>
  <p:sldLayoutIdLst>
    <p:sldLayoutId id="2147483675" r:id="rId1"/>
    <p:sldLayoutId id="2147483677" r:id="rId2"/>
  </p:sldLayoutIdLst>
  <p:hf hdr="0"/>
  <p:txStyles>
    <p:titleStyle>
      <a:lvl1pPr algn="l" rtl="0" eaLnBrk="1" fontAlgn="base" hangingPunct="1">
        <a:lnSpc>
          <a:spcPts val="4080"/>
        </a:lnSpc>
        <a:spcBef>
          <a:spcPct val="0"/>
        </a:spcBef>
        <a:spcAft>
          <a:spcPct val="0"/>
        </a:spcAft>
        <a:defRPr sz="4000" b="1">
          <a:solidFill>
            <a:srgbClr val="353535"/>
          </a:solidFill>
          <a:latin typeface="+mj-lt"/>
          <a:ea typeface="+mj-ea"/>
          <a:cs typeface="+mj-cs"/>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chemeClr val="accent2"/>
        </a:buClr>
        <a:buChar char="•"/>
        <a:defRPr sz="2800">
          <a:solidFill>
            <a:srgbClr val="353535"/>
          </a:solidFill>
          <a:latin typeface="+mn-lt"/>
          <a:ea typeface="+mn-ea"/>
          <a:cs typeface="+mn-cs"/>
        </a:defRPr>
      </a:lvl1pPr>
      <a:lvl2pPr marL="752457" indent="-318128" algn="l" rtl="0" eaLnBrk="1" fontAlgn="base" hangingPunct="1">
        <a:spcBef>
          <a:spcPct val="0"/>
        </a:spcBef>
        <a:spcAft>
          <a:spcPct val="30000"/>
        </a:spcAft>
        <a:buClr>
          <a:schemeClr val="accent2"/>
        </a:buClr>
        <a:buChar char="–"/>
        <a:defRPr sz="2400">
          <a:solidFill>
            <a:srgbClr val="353535"/>
          </a:solidFill>
          <a:latin typeface="+mn-lt"/>
        </a:defRPr>
      </a:lvl2pPr>
      <a:lvl3pPr marL="1181070" indent="-213355" algn="l" rtl="0" eaLnBrk="1" fontAlgn="base" hangingPunct="1">
        <a:spcBef>
          <a:spcPct val="0"/>
        </a:spcBef>
        <a:spcAft>
          <a:spcPct val="30000"/>
        </a:spcAft>
        <a:buClr>
          <a:schemeClr val="accent2"/>
        </a:buClr>
        <a:buChar char="•"/>
        <a:defRPr sz="2000">
          <a:solidFill>
            <a:srgbClr val="353535"/>
          </a:solidFill>
          <a:latin typeface="+mn-lt"/>
        </a:defRPr>
      </a:lvl3pPr>
      <a:lvl4pPr marL="1605876" indent="-209545" algn="l" rtl="0" eaLnBrk="1" fontAlgn="base" hangingPunct="1">
        <a:spcBef>
          <a:spcPct val="0"/>
        </a:spcBef>
        <a:spcAft>
          <a:spcPct val="30000"/>
        </a:spcAft>
        <a:buClr>
          <a:schemeClr val="accent2"/>
        </a:buClr>
        <a:buChar char="–"/>
        <a:defRPr sz="1800">
          <a:solidFill>
            <a:srgbClr val="353535"/>
          </a:solidFill>
          <a:latin typeface="+mn-lt"/>
        </a:defRPr>
      </a:lvl4pPr>
      <a:lvl5pPr marL="2047825" indent="-226690" algn="l" rtl="0" eaLnBrk="1" fontAlgn="base" hangingPunct="1">
        <a:spcBef>
          <a:spcPct val="0"/>
        </a:spcBef>
        <a:spcAft>
          <a:spcPct val="30000"/>
        </a:spcAft>
        <a:buClr>
          <a:schemeClr val="accent2"/>
        </a:buClr>
        <a:buChar char="»"/>
        <a:defRPr sz="160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sites.uef.fi/europeanforestry/employmen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europa.eu/european-union/about-eu/countries_en"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sites.uef.fi/europeanforestry/how-to-appl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FD66-FC3E-4701-AF03-6EC9C20D2312}"/>
              </a:ext>
            </a:extLst>
          </p:cNvPr>
          <p:cNvSpPr>
            <a:spLocks noGrp="1"/>
          </p:cNvSpPr>
          <p:nvPr>
            <p:ph type="ctrTitle"/>
          </p:nvPr>
        </p:nvSpPr>
        <p:spPr>
          <a:xfrm>
            <a:off x="961708" y="3896268"/>
            <a:ext cx="10480875" cy="777600"/>
          </a:xfrm>
        </p:spPr>
        <p:txBody>
          <a:bodyPr/>
          <a:lstStyle/>
          <a:p>
            <a:r>
              <a:rPr lang="en-GB" sz="4000" dirty="0"/>
              <a:t>Master of Science in European Forestry</a:t>
            </a:r>
            <a:endParaRPr lang="fi-FI" dirty="0"/>
          </a:p>
        </p:txBody>
      </p:sp>
      <p:pic>
        <p:nvPicPr>
          <p:cNvPr id="7" name="Picture Placeholder 6">
            <a:extLst>
              <a:ext uri="{FF2B5EF4-FFF2-40B4-BE49-F238E27FC236}">
                <a16:creationId xmlns:a16="http://schemas.microsoft.com/office/drawing/2014/main" id="{FB6268CB-BA81-4566-9A83-AD362B3B187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059" b="19059"/>
          <a:stretch/>
        </p:blipFill>
        <p:spPr>
          <a:xfrm>
            <a:off x="4199492" y="510063"/>
            <a:ext cx="6869908" cy="2837937"/>
          </a:xfrm>
        </p:spPr>
      </p:pic>
      <p:pic>
        <p:nvPicPr>
          <p:cNvPr id="5" name="Picture 4" descr="A picture containing diagram&#10;&#10;Description automatically generated">
            <a:extLst>
              <a:ext uri="{FF2B5EF4-FFF2-40B4-BE49-F238E27FC236}">
                <a16:creationId xmlns:a16="http://schemas.microsoft.com/office/drawing/2014/main" id="{87E7FC47-9775-407D-8275-DBACBC55F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264" y="4679357"/>
            <a:ext cx="1224136" cy="1284909"/>
          </a:xfrm>
          <a:prstGeom prst="rect">
            <a:avLst/>
          </a:prstGeom>
        </p:spPr>
      </p:pic>
      <p:sp>
        <p:nvSpPr>
          <p:cNvPr id="6" name="Subtitle 5">
            <a:extLst>
              <a:ext uri="{FF2B5EF4-FFF2-40B4-BE49-F238E27FC236}">
                <a16:creationId xmlns:a16="http://schemas.microsoft.com/office/drawing/2014/main" id="{2B4DCC25-374F-491A-A94F-A27E7698BF31}"/>
              </a:ext>
            </a:extLst>
          </p:cNvPr>
          <p:cNvSpPr>
            <a:spLocks noGrp="1"/>
          </p:cNvSpPr>
          <p:nvPr>
            <p:ph type="subTitle" idx="1"/>
          </p:nvPr>
        </p:nvSpPr>
        <p:spPr>
          <a:xfrm>
            <a:off x="1030321" y="5222136"/>
            <a:ext cx="8566684" cy="432000"/>
          </a:xfrm>
        </p:spPr>
        <p:txBody>
          <a:bodyPr/>
          <a:lstStyle/>
          <a:p>
            <a:endParaRPr lang="fi-FI" dirty="0"/>
          </a:p>
        </p:txBody>
      </p:sp>
    </p:spTree>
    <p:extLst>
      <p:ext uri="{BB962C8B-B14F-4D97-AF65-F5344CB8AC3E}">
        <p14:creationId xmlns:p14="http://schemas.microsoft.com/office/powerpoint/2010/main" val="91503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7B88AA-F578-4F62-8F24-B48D99F97C9D}"/>
              </a:ext>
            </a:extLst>
          </p:cNvPr>
          <p:cNvSpPr>
            <a:spLocks noGrp="1"/>
          </p:cNvSpPr>
          <p:nvPr>
            <p:ph type="sldNum" sz="quarter" idx="12"/>
          </p:nvPr>
        </p:nvSpPr>
        <p:spPr/>
        <p:txBody>
          <a:bodyPr/>
          <a:lstStyle/>
          <a:p>
            <a:fld id="{EEBB0F66-B0A0-43D3-9504-7E3CCB799844}" type="slidenum">
              <a:rPr lang="fi-FI" smtClean="0"/>
              <a:pPr/>
              <a:t>10</a:t>
            </a:fld>
            <a:endParaRPr lang="fi-FI" dirty="0"/>
          </a:p>
        </p:txBody>
      </p:sp>
      <p:sp>
        <p:nvSpPr>
          <p:cNvPr id="7" name="Content Placeholder 2">
            <a:extLst>
              <a:ext uri="{FF2B5EF4-FFF2-40B4-BE49-F238E27FC236}">
                <a16:creationId xmlns:a16="http://schemas.microsoft.com/office/drawing/2014/main" id="{F1A24B7C-8037-4DA2-BE3C-5975EC7FB301}"/>
              </a:ext>
            </a:extLst>
          </p:cNvPr>
          <p:cNvSpPr txBox="1">
            <a:spLocks/>
          </p:cNvSpPr>
          <p:nvPr/>
        </p:nvSpPr>
        <p:spPr bwMode="auto">
          <a:xfrm>
            <a:off x="6219825" y="1771650"/>
            <a:ext cx="5972175" cy="4302125"/>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r>
              <a:rPr lang="en-US" kern="0" dirty="0"/>
              <a:t>About 300 graduated students</a:t>
            </a:r>
          </a:p>
          <a:p>
            <a:r>
              <a:rPr lang="en-US" kern="0" dirty="0"/>
              <a:t>About 60% works in his/her own home country</a:t>
            </a:r>
          </a:p>
          <a:p>
            <a:r>
              <a:rPr lang="en-US" kern="0" dirty="0"/>
              <a:t>About 40% works abroad</a:t>
            </a:r>
            <a:endParaRPr lang="fi-FI" kern="0" dirty="0"/>
          </a:p>
        </p:txBody>
      </p:sp>
      <p:pic>
        <p:nvPicPr>
          <p:cNvPr id="11" name="Picture 10" descr="A group of people posing for a photo&#10;&#10;Description automatically generated">
            <a:extLst>
              <a:ext uri="{FF2B5EF4-FFF2-40B4-BE49-F238E27FC236}">
                <a16:creationId xmlns:a16="http://schemas.microsoft.com/office/drawing/2014/main" id="{CBF9B80C-84AB-4916-A8F3-53F30C8D0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494"/>
            <a:ext cx="6081713" cy="4054475"/>
          </a:xfrm>
          <a:prstGeom prst="rect">
            <a:avLst/>
          </a:prstGeom>
        </p:spPr>
      </p:pic>
    </p:spTree>
    <p:extLst>
      <p:ext uri="{BB962C8B-B14F-4D97-AF65-F5344CB8AC3E}">
        <p14:creationId xmlns:p14="http://schemas.microsoft.com/office/powerpoint/2010/main" val="248314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CE0F6A-2714-4244-8489-04DCBBDA1443}"/>
              </a:ext>
            </a:extLst>
          </p:cNvPr>
          <p:cNvSpPr>
            <a:spLocks noGrp="1"/>
          </p:cNvSpPr>
          <p:nvPr>
            <p:ph idx="4294967295"/>
          </p:nvPr>
        </p:nvSpPr>
        <p:spPr>
          <a:xfrm>
            <a:off x="1338263" y="654050"/>
            <a:ext cx="10853737" cy="4176713"/>
          </a:xfrm>
        </p:spPr>
        <p:txBody>
          <a:bodyPr/>
          <a:lstStyle/>
          <a:p>
            <a:pPr marL="0" indent="0">
              <a:lnSpc>
                <a:spcPct val="90000"/>
              </a:lnSpc>
              <a:buNone/>
              <a:tabLst>
                <a:tab pos="3502025" algn="l"/>
              </a:tabLst>
            </a:pPr>
            <a:r>
              <a:rPr lang="en-GB" altLang="fi-FI" sz="2800" b="1" dirty="0">
                <a:solidFill>
                  <a:srgbClr val="333333"/>
                </a:solidFill>
                <a:latin typeface="+mj-lt"/>
              </a:rPr>
              <a:t>Universities (lecturers/PhD students) 45%, </a:t>
            </a:r>
            <a:r>
              <a:rPr lang="en-GB" altLang="fi-FI" sz="2800" b="1" dirty="0" err="1">
                <a:solidFill>
                  <a:srgbClr val="333333"/>
                </a:solidFill>
                <a:latin typeface="+mj-lt"/>
              </a:rPr>
              <a:t>e.g</a:t>
            </a:r>
            <a:r>
              <a:rPr lang="en-GB" altLang="fi-FI" sz="2800" b="1" dirty="0">
                <a:solidFill>
                  <a:srgbClr val="333333"/>
                </a:solidFill>
                <a:latin typeface="+mj-lt"/>
              </a:rPr>
              <a:t>:</a:t>
            </a:r>
          </a:p>
          <a:p>
            <a:pPr>
              <a:lnSpc>
                <a:spcPct val="90000"/>
              </a:lnSpc>
              <a:tabLst>
                <a:tab pos="3502025" algn="l"/>
              </a:tabLst>
            </a:pPr>
            <a:r>
              <a:rPr lang="en-GB" altLang="fi-FI" sz="2400" dirty="0">
                <a:latin typeface="+mn-lt"/>
              </a:rPr>
              <a:t>University of Eastern Finland </a:t>
            </a:r>
          </a:p>
          <a:p>
            <a:pPr>
              <a:lnSpc>
                <a:spcPct val="90000"/>
              </a:lnSpc>
              <a:tabLst>
                <a:tab pos="3502025" algn="l"/>
              </a:tabLst>
            </a:pPr>
            <a:r>
              <a:rPr lang="en-GB" altLang="fi-FI" sz="2400" dirty="0">
                <a:latin typeface="+mn-lt"/>
              </a:rPr>
              <a:t>University of Helsinki, Finland</a:t>
            </a:r>
          </a:p>
          <a:p>
            <a:pPr>
              <a:lnSpc>
                <a:spcPct val="90000"/>
              </a:lnSpc>
              <a:tabLst>
                <a:tab pos="3502025" algn="l"/>
              </a:tabLst>
            </a:pPr>
            <a:r>
              <a:rPr lang="en-GB" altLang="fi-FI" sz="2400" dirty="0">
                <a:latin typeface="+mn-lt"/>
              </a:rPr>
              <a:t>Lakehead University, Canada </a:t>
            </a:r>
          </a:p>
          <a:p>
            <a:pPr>
              <a:lnSpc>
                <a:spcPct val="90000"/>
              </a:lnSpc>
              <a:tabLst>
                <a:tab pos="3502025" algn="l"/>
              </a:tabLst>
            </a:pPr>
            <a:r>
              <a:rPr lang="en-US" altLang="fi-FI" sz="2400" dirty="0">
                <a:latin typeface="+mn-lt"/>
              </a:rPr>
              <a:t>University of New Brunswick, Canada </a:t>
            </a:r>
          </a:p>
          <a:p>
            <a:pPr>
              <a:lnSpc>
                <a:spcPct val="90000"/>
              </a:lnSpc>
              <a:tabLst>
                <a:tab pos="3502025" algn="l"/>
              </a:tabLst>
            </a:pPr>
            <a:r>
              <a:rPr lang="en-US" altLang="fi-FI" sz="2400" dirty="0">
                <a:latin typeface="+mn-lt"/>
              </a:rPr>
              <a:t>BOKU, Austria </a:t>
            </a:r>
          </a:p>
          <a:p>
            <a:pPr>
              <a:lnSpc>
                <a:spcPct val="90000"/>
              </a:lnSpc>
              <a:tabLst>
                <a:tab pos="3502025" algn="l"/>
              </a:tabLst>
            </a:pPr>
            <a:r>
              <a:rPr lang="en-US" altLang="fi-FI" sz="2400" dirty="0">
                <a:latin typeface="+mn-lt"/>
              </a:rPr>
              <a:t>University of Freiburg, Germany</a:t>
            </a:r>
          </a:p>
          <a:p>
            <a:pPr>
              <a:lnSpc>
                <a:spcPct val="90000"/>
              </a:lnSpc>
              <a:tabLst>
                <a:tab pos="3502025" algn="l"/>
              </a:tabLst>
            </a:pPr>
            <a:r>
              <a:rPr lang="en-US" altLang="fi-FI" sz="2400" dirty="0" err="1">
                <a:latin typeface="+mn-lt"/>
              </a:rPr>
              <a:t>AgroParisTech</a:t>
            </a:r>
            <a:r>
              <a:rPr lang="en-US" altLang="fi-FI" sz="2400" dirty="0">
                <a:latin typeface="+mn-lt"/>
              </a:rPr>
              <a:t>, France</a:t>
            </a:r>
          </a:p>
          <a:p>
            <a:pPr>
              <a:tabLst>
                <a:tab pos="3502025" algn="l"/>
              </a:tabLst>
            </a:pPr>
            <a:r>
              <a:rPr lang="en-US" altLang="fi-FI" sz="2400" dirty="0">
                <a:latin typeface="+mn-lt"/>
              </a:rPr>
              <a:t>Shanghai University, China </a:t>
            </a:r>
          </a:p>
          <a:p>
            <a:pPr>
              <a:lnSpc>
                <a:spcPct val="90000"/>
              </a:lnSpc>
              <a:tabLst>
                <a:tab pos="3502025" algn="l"/>
              </a:tabLst>
            </a:pPr>
            <a:r>
              <a:rPr lang="en-US" altLang="fi-FI" sz="2400" dirty="0">
                <a:latin typeface="+mn-lt"/>
              </a:rPr>
              <a:t>University of A&amp;F, China </a:t>
            </a:r>
          </a:p>
          <a:p>
            <a:pPr>
              <a:lnSpc>
                <a:spcPct val="90000"/>
              </a:lnSpc>
              <a:tabLst>
                <a:tab pos="3502025" algn="l"/>
              </a:tabLst>
            </a:pPr>
            <a:r>
              <a:rPr lang="en-US" altLang="fi-FI" sz="2400" dirty="0" err="1">
                <a:latin typeface="+mn-lt"/>
              </a:rPr>
              <a:t>Kasertsart</a:t>
            </a:r>
            <a:r>
              <a:rPr lang="en-US" altLang="fi-FI" sz="2400" dirty="0">
                <a:latin typeface="+mn-lt"/>
              </a:rPr>
              <a:t> University, Thailand </a:t>
            </a:r>
          </a:p>
          <a:p>
            <a:pPr>
              <a:lnSpc>
                <a:spcPct val="90000"/>
              </a:lnSpc>
              <a:tabLst>
                <a:tab pos="3502025" algn="l"/>
              </a:tabLst>
            </a:pPr>
            <a:r>
              <a:rPr lang="en-US" altLang="fi-FI" sz="2400" dirty="0">
                <a:latin typeface="+mn-lt"/>
              </a:rPr>
              <a:t>Chinese Academy of Forestry, China </a:t>
            </a:r>
            <a:endParaRPr lang="en-GB" altLang="fi-FI" sz="2400" dirty="0">
              <a:solidFill>
                <a:srgbClr val="3333FF"/>
              </a:solidFill>
              <a:latin typeface="+mn-lt"/>
              <a:cs typeface="Times New Roman" panose="02020603050405020304" pitchFamily="18" charset="0"/>
            </a:endParaRPr>
          </a:p>
          <a:p>
            <a:endParaRPr lang="fi-FI" dirty="0"/>
          </a:p>
        </p:txBody>
      </p:sp>
      <p:sp>
        <p:nvSpPr>
          <p:cNvPr id="6" name="Slide Number Placeholder 5">
            <a:extLst>
              <a:ext uri="{FF2B5EF4-FFF2-40B4-BE49-F238E27FC236}">
                <a16:creationId xmlns:a16="http://schemas.microsoft.com/office/drawing/2014/main" id="{2880F741-3F37-41BE-AE55-9A8C9A7D853D}"/>
              </a:ext>
            </a:extLst>
          </p:cNvPr>
          <p:cNvSpPr txBox="1">
            <a:spLocks/>
          </p:cNvSpPr>
          <p:nvPr/>
        </p:nvSpPr>
        <p:spPr>
          <a:xfrm>
            <a:off x="11397429" y="6203950"/>
            <a:ext cx="617589" cy="194401"/>
          </a:xfrm>
          <a:prstGeom prst="rect">
            <a:avLst/>
          </a:prstGeom>
        </p:spPr>
        <p:txBody>
          <a:bodyPr/>
          <a:ls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a:lstStyle>
          <a:p>
            <a:fld id="{EEBB0F66-B0A0-43D3-9504-7E3CCB799844}" type="slidenum">
              <a:rPr lang="fi-FI" sz="1400" b="1" smtClean="0">
                <a:latin typeface="Open Sans" panose="020B0606030504020204" pitchFamily="34" charset="0"/>
                <a:ea typeface="Open Sans" panose="020B0606030504020204" pitchFamily="34" charset="0"/>
                <a:cs typeface="Open Sans" panose="020B0606030504020204" pitchFamily="34" charset="0"/>
              </a:rPr>
              <a:pPr/>
              <a:t>11</a:t>
            </a:fld>
            <a:endParaRPr lang="fi-FI" sz="1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801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D75E18-902F-4C2C-B27A-9D10A7A74553}"/>
              </a:ext>
            </a:extLst>
          </p:cNvPr>
          <p:cNvSpPr>
            <a:spLocks noGrp="1"/>
          </p:cNvSpPr>
          <p:nvPr>
            <p:ph type="sldNum" sz="quarter" idx="12"/>
          </p:nvPr>
        </p:nvSpPr>
        <p:spPr/>
        <p:txBody>
          <a:bodyPr/>
          <a:lstStyle/>
          <a:p>
            <a:fld id="{EEBB0F66-B0A0-43D3-9504-7E3CCB799844}" type="slidenum">
              <a:rPr lang="fi-FI" smtClean="0"/>
              <a:pPr/>
              <a:t>12</a:t>
            </a:fld>
            <a:endParaRPr lang="fi-FI" dirty="0"/>
          </a:p>
        </p:txBody>
      </p:sp>
      <p:sp>
        <p:nvSpPr>
          <p:cNvPr id="3" name="Content Placeholder 2">
            <a:extLst>
              <a:ext uri="{FF2B5EF4-FFF2-40B4-BE49-F238E27FC236}">
                <a16:creationId xmlns:a16="http://schemas.microsoft.com/office/drawing/2014/main" id="{33C1AA57-ED27-4557-A27A-12F10A1767F9}"/>
              </a:ext>
            </a:extLst>
          </p:cNvPr>
          <p:cNvSpPr>
            <a:spLocks noGrp="1"/>
          </p:cNvSpPr>
          <p:nvPr>
            <p:ph idx="4294967295"/>
          </p:nvPr>
        </p:nvSpPr>
        <p:spPr>
          <a:xfrm>
            <a:off x="1233181" y="437233"/>
            <a:ext cx="10777538" cy="4178300"/>
          </a:xfrm>
        </p:spPr>
        <p:txBody>
          <a:bodyPr/>
          <a:lstStyle/>
          <a:p>
            <a:pPr>
              <a:buNone/>
            </a:pPr>
            <a:r>
              <a:rPr lang="en-GB" altLang="fi-FI" b="1" dirty="0">
                <a:solidFill>
                  <a:srgbClr val="333333"/>
                </a:solidFill>
                <a:latin typeface="+mj-lt"/>
              </a:rPr>
              <a:t>Research institutes and governmental bodies and </a:t>
            </a:r>
          </a:p>
          <a:p>
            <a:pPr>
              <a:buNone/>
            </a:pPr>
            <a:r>
              <a:rPr lang="en-GB" altLang="fi-FI" b="1" dirty="0">
                <a:solidFill>
                  <a:srgbClr val="333333"/>
                </a:solidFill>
                <a:latin typeface="+mj-lt"/>
              </a:rPr>
              <a:t>other organisations (35%), </a:t>
            </a:r>
            <a:r>
              <a:rPr lang="en-GB" altLang="fi-FI" b="1" dirty="0" err="1">
                <a:solidFill>
                  <a:srgbClr val="333333"/>
                </a:solidFill>
                <a:latin typeface="+mj-lt"/>
              </a:rPr>
              <a:t>e.g</a:t>
            </a:r>
            <a:r>
              <a:rPr lang="en-GB" altLang="fi-FI" b="1" dirty="0">
                <a:solidFill>
                  <a:srgbClr val="333333"/>
                </a:solidFill>
                <a:latin typeface="+mj-lt"/>
              </a:rPr>
              <a:t>:</a:t>
            </a:r>
          </a:p>
          <a:p>
            <a:r>
              <a:rPr lang="en-US" altLang="fi-FI" sz="2400" dirty="0">
                <a:latin typeface="+mn-lt"/>
              </a:rPr>
              <a:t>Thai Research Fund, Bangkok, Thailand </a:t>
            </a:r>
          </a:p>
          <a:p>
            <a:r>
              <a:rPr lang="en-US" altLang="fi-FI" sz="2400" dirty="0">
                <a:latin typeface="+mn-lt"/>
              </a:rPr>
              <a:t>Ministry of Forestry, Indonesia </a:t>
            </a:r>
          </a:p>
          <a:p>
            <a:r>
              <a:rPr lang="en-US" altLang="fi-FI" sz="2400" dirty="0">
                <a:latin typeface="+mn-lt"/>
              </a:rPr>
              <a:t>Ministry of Forestry, Nepal </a:t>
            </a:r>
          </a:p>
          <a:p>
            <a:r>
              <a:rPr lang="en-US" altLang="fi-FI" sz="2400" dirty="0">
                <a:latin typeface="+mn-lt"/>
              </a:rPr>
              <a:t>Forest Technological Centre of Catalonia, Spain </a:t>
            </a:r>
          </a:p>
          <a:p>
            <a:r>
              <a:rPr lang="en-US" altLang="fi-FI" sz="2400" dirty="0">
                <a:latin typeface="+mn-lt"/>
              </a:rPr>
              <a:t>Potsdam Institute for Climate Change, Germany</a:t>
            </a:r>
          </a:p>
          <a:p>
            <a:r>
              <a:rPr lang="en-US" altLang="fi-FI" sz="2400" dirty="0">
                <a:latin typeface="+mn-lt"/>
              </a:rPr>
              <a:t>Ecology Lab of the Andalusian Center of Environment, Granada, Spain</a:t>
            </a:r>
          </a:p>
          <a:p>
            <a:r>
              <a:rPr lang="en-US" altLang="fi-FI" sz="2400" dirty="0">
                <a:latin typeface="+mn-lt"/>
              </a:rPr>
              <a:t>Climate Bridge Ltd., China </a:t>
            </a:r>
          </a:p>
          <a:p>
            <a:r>
              <a:rPr lang="en-US" altLang="fi-FI" sz="2400" dirty="0">
                <a:latin typeface="+mn-lt"/>
              </a:rPr>
              <a:t>The Nature Conservancy, Indonesia </a:t>
            </a:r>
          </a:p>
          <a:p>
            <a:r>
              <a:rPr lang="en-US" altLang="fi-FI" sz="2400" dirty="0">
                <a:latin typeface="+mn-lt"/>
              </a:rPr>
              <a:t>World Agroforestry Center, South East Asia Region, Indonesia </a:t>
            </a:r>
          </a:p>
          <a:p>
            <a:r>
              <a:rPr lang="fi-FI" dirty="0"/>
              <a:t>IUFRO</a:t>
            </a:r>
          </a:p>
        </p:txBody>
      </p:sp>
    </p:spTree>
    <p:extLst>
      <p:ext uri="{BB962C8B-B14F-4D97-AF65-F5344CB8AC3E}">
        <p14:creationId xmlns:p14="http://schemas.microsoft.com/office/powerpoint/2010/main" val="387457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4350EA1-B82D-468E-99ED-0A0783317A3B}"/>
              </a:ext>
            </a:extLst>
          </p:cNvPr>
          <p:cNvSpPr>
            <a:spLocks noGrp="1"/>
          </p:cNvSpPr>
          <p:nvPr>
            <p:ph type="sldNum" sz="quarter" idx="12"/>
          </p:nvPr>
        </p:nvSpPr>
        <p:spPr/>
        <p:txBody>
          <a:bodyPr/>
          <a:lstStyle/>
          <a:p>
            <a:fld id="{EEBB0F66-B0A0-43D3-9504-7E3CCB799844}" type="slidenum">
              <a:rPr lang="fi-FI" smtClean="0"/>
              <a:pPr/>
              <a:t>13</a:t>
            </a:fld>
            <a:endParaRPr lang="fi-FI"/>
          </a:p>
        </p:txBody>
      </p:sp>
      <p:sp>
        <p:nvSpPr>
          <p:cNvPr id="8" name="Sisällön paikkamerkki 2">
            <a:extLst>
              <a:ext uri="{FF2B5EF4-FFF2-40B4-BE49-F238E27FC236}">
                <a16:creationId xmlns:a16="http://schemas.microsoft.com/office/drawing/2014/main" id="{DC42584A-740D-40D0-8D6C-E1455A039922}"/>
              </a:ext>
            </a:extLst>
          </p:cNvPr>
          <p:cNvSpPr>
            <a:spLocks noGrp="1"/>
          </p:cNvSpPr>
          <p:nvPr>
            <p:ph idx="4294967295"/>
          </p:nvPr>
        </p:nvSpPr>
        <p:spPr>
          <a:xfrm>
            <a:off x="1375795" y="723434"/>
            <a:ext cx="10175875" cy="4176713"/>
          </a:xfrm>
        </p:spPr>
        <p:txBody>
          <a:bodyPr/>
          <a:lstStyle/>
          <a:p>
            <a:pPr marL="0" indent="0">
              <a:lnSpc>
                <a:spcPct val="80000"/>
              </a:lnSpc>
              <a:buClr>
                <a:srgbClr val="00B0F0"/>
              </a:buClr>
              <a:buNone/>
            </a:pPr>
            <a:r>
              <a:rPr lang="en-US" altLang="fi-FI" b="1" dirty="0">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Private corporations (20%), </a:t>
            </a:r>
            <a:r>
              <a:rPr lang="en-US" altLang="fi-FI" b="1" dirty="0" err="1">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e.g</a:t>
            </a:r>
            <a:r>
              <a:rPr lang="en-US" altLang="fi-FI" b="1" dirty="0">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a:t>
            </a:r>
          </a:p>
          <a:p>
            <a:pPr>
              <a:lnSpc>
                <a:spcPct val="80000"/>
              </a:lnSpc>
            </a:pPr>
            <a:r>
              <a:rPr lang="en-US" altLang="fi-FI" sz="2400" dirty="0">
                <a:latin typeface="+mn-lt"/>
              </a:rPr>
              <a:t>Netherlands Development Finance Bank, the Netherlands </a:t>
            </a:r>
          </a:p>
          <a:p>
            <a:pPr>
              <a:lnSpc>
                <a:spcPct val="80000"/>
              </a:lnSpc>
            </a:pPr>
            <a:r>
              <a:rPr lang="en-US" altLang="fi-FI" sz="2400" dirty="0">
                <a:latin typeface="+mn-lt"/>
              </a:rPr>
              <a:t>Sutherland Seedlings, South Africa </a:t>
            </a:r>
          </a:p>
          <a:p>
            <a:pPr>
              <a:lnSpc>
                <a:spcPct val="80000"/>
              </a:lnSpc>
            </a:pPr>
            <a:r>
              <a:rPr lang="en-US" altLang="fi-FI" sz="2400" dirty="0" err="1">
                <a:latin typeface="+mn-lt"/>
              </a:rPr>
              <a:t>Arbonaut</a:t>
            </a:r>
            <a:r>
              <a:rPr lang="en-US" altLang="fi-FI" sz="2400" dirty="0">
                <a:latin typeface="+mn-lt"/>
              </a:rPr>
              <a:t>  Ltd., Finland</a:t>
            </a:r>
          </a:p>
          <a:p>
            <a:r>
              <a:rPr lang="en-US" altLang="fi-FI" sz="2400" dirty="0">
                <a:latin typeface="+mn-lt"/>
              </a:rPr>
              <a:t>Mondi Business Paper, South Africa </a:t>
            </a:r>
          </a:p>
          <a:p>
            <a:pPr>
              <a:lnSpc>
                <a:spcPct val="80000"/>
              </a:lnSpc>
            </a:pPr>
            <a:r>
              <a:rPr lang="en-US" altLang="fi-FI" sz="2400" dirty="0" err="1">
                <a:latin typeface="+mn-lt"/>
              </a:rPr>
              <a:t>Corporacion</a:t>
            </a:r>
            <a:r>
              <a:rPr lang="en-US" altLang="fi-FI" sz="2400" dirty="0">
                <a:latin typeface="+mn-lt"/>
              </a:rPr>
              <a:t> </a:t>
            </a:r>
            <a:r>
              <a:rPr lang="en-US" altLang="fi-FI" sz="2400" dirty="0" err="1">
                <a:latin typeface="+mn-lt"/>
              </a:rPr>
              <a:t>Fondo</a:t>
            </a:r>
            <a:r>
              <a:rPr lang="en-US" altLang="fi-FI" sz="2400" dirty="0">
                <a:latin typeface="+mn-lt"/>
              </a:rPr>
              <a:t> </a:t>
            </a:r>
            <a:r>
              <a:rPr lang="en-US" altLang="fi-FI" sz="2400" dirty="0" err="1">
                <a:latin typeface="+mn-lt"/>
              </a:rPr>
              <a:t>Biomercio</a:t>
            </a:r>
            <a:r>
              <a:rPr lang="en-US" altLang="fi-FI" sz="2400" dirty="0">
                <a:latin typeface="+mn-lt"/>
              </a:rPr>
              <a:t>, Colombia </a:t>
            </a:r>
          </a:p>
          <a:p>
            <a:pPr>
              <a:lnSpc>
                <a:spcPct val="80000"/>
              </a:lnSpc>
            </a:pPr>
            <a:r>
              <a:rPr lang="en-US" altLang="fi-FI" sz="2400" dirty="0">
                <a:latin typeface="+mn-lt"/>
              </a:rPr>
              <a:t>Climate Bridge Ltd., China </a:t>
            </a:r>
          </a:p>
          <a:p>
            <a:pPr>
              <a:lnSpc>
                <a:spcPct val="80000"/>
              </a:lnSpc>
            </a:pPr>
            <a:r>
              <a:rPr lang="en-US" altLang="fi-FI" sz="2400" dirty="0">
                <a:latin typeface="+mn-lt"/>
              </a:rPr>
              <a:t>UPM, Russia </a:t>
            </a:r>
          </a:p>
          <a:p>
            <a:pPr>
              <a:lnSpc>
                <a:spcPct val="80000"/>
              </a:lnSpc>
            </a:pPr>
            <a:r>
              <a:rPr lang="en-US" altLang="fi-FI" sz="2400" dirty="0">
                <a:latin typeface="+mn-lt"/>
              </a:rPr>
              <a:t>IKEA, Indonesia</a:t>
            </a:r>
          </a:p>
          <a:p>
            <a:pPr>
              <a:lnSpc>
                <a:spcPct val="80000"/>
              </a:lnSpc>
            </a:pPr>
            <a:endParaRPr lang="en-US" altLang="fi-FI" sz="2400" dirty="0">
              <a:latin typeface="+mn-lt"/>
            </a:endParaRPr>
          </a:p>
          <a:p>
            <a:pPr marL="0" indent="0">
              <a:lnSpc>
                <a:spcPct val="80000"/>
              </a:lnSpc>
              <a:buNone/>
            </a:pPr>
            <a:r>
              <a:rPr lang="en-US" altLang="fi-FI" sz="2400" dirty="0">
                <a:latin typeface="+mn-lt"/>
              </a:rPr>
              <a:t>Read more about the employment of our graduates at:</a:t>
            </a:r>
          </a:p>
          <a:p>
            <a:pPr marL="0" indent="0">
              <a:lnSpc>
                <a:spcPct val="80000"/>
              </a:lnSpc>
              <a:buNone/>
            </a:pPr>
            <a:r>
              <a:rPr lang="en-US" altLang="fi-FI" sz="2400" dirty="0">
                <a:latin typeface="+mn-lt"/>
                <a:hlinkClick r:id="rId2"/>
              </a:rPr>
              <a:t>https://sites.uef.fi/europeanforestry/employment/</a:t>
            </a:r>
            <a:r>
              <a:rPr lang="en-US" altLang="fi-FI" sz="2400" dirty="0">
                <a:latin typeface="+mn-lt"/>
              </a:rPr>
              <a:t> </a:t>
            </a:r>
          </a:p>
          <a:p>
            <a:pPr>
              <a:lnSpc>
                <a:spcPct val="90000"/>
              </a:lnSpc>
              <a:buFontTx/>
              <a:buNone/>
              <a:tabLst>
                <a:tab pos="3502025" algn="l"/>
              </a:tabLst>
            </a:pPr>
            <a:br>
              <a:rPr lang="fi-FI" altLang="fi-FI" sz="1600" dirty="0">
                <a:solidFill>
                  <a:srgbClr val="292929"/>
                </a:solidFill>
                <a:latin typeface="Calibri" panose="020F0502020204030204" pitchFamily="34" charset="0"/>
              </a:rPr>
            </a:br>
            <a:endParaRPr lang="fi-FI" sz="1600" dirty="0"/>
          </a:p>
        </p:txBody>
      </p:sp>
    </p:spTree>
    <p:extLst>
      <p:ext uri="{BB962C8B-B14F-4D97-AF65-F5344CB8AC3E}">
        <p14:creationId xmlns:p14="http://schemas.microsoft.com/office/powerpoint/2010/main" val="354257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1FDE-ED64-43C6-B452-5DF3628EE6B8}"/>
              </a:ext>
            </a:extLst>
          </p:cNvPr>
          <p:cNvSpPr>
            <a:spLocks noGrp="1"/>
          </p:cNvSpPr>
          <p:nvPr>
            <p:ph type="title"/>
          </p:nvPr>
        </p:nvSpPr>
        <p:spPr/>
        <p:txBody>
          <a:bodyPr/>
          <a:lstStyle/>
          <a:p>
            <a:r>
              <a:rPr lang="fi-FI" dirty="0" err="1"/>
              <a:t>Fees</a:t>
            </a:r>
            <a:r>
              <a:rPr lang="fi-FI" dirty="0"/>
              <a:t>, </a:t>
            </a:r>
            <a:r>
              <a:rPr lang="fi-FI" dirty="0" err="1"/>
              <a:t>waivers</a:t>
            </a:r>
            <a:r>
              <a:rPr lang="fi-FI" dirty="0"/>
              <a:t> and </a:t>
            </a:r>
            <a:r>
              <a:rPr lang="fi-FI" dirty="0" err="1"/>
              <a:t>scholarships</a:t>
            </a:r>
            <a:r>
              <a:rPr lang="fi-FI" dirty="0"/>
              <a:t> and </a:t>
            </a:r>
            <a:r>
              <a:rPr lang="fi-FI" dirty="0" err="1"/>
              <a:t>instructions</a:t>
            </a:r>
            <a:r>
              <a:rPr lang="fi-FI" dirty="0"/>
              <a:t> on </a:t>
            </a:r>
            <a:r>
              <a:rPr lang="fi-FI" dirty="0" err="1"/>
              <a:t>how</a:t>
            </a:r>
            <a:r>
              <a:rPr lang="fi-FI" dirty="0"/>
              <a:t> to </a:t>
            </a:r>
            <a:r>
              <a:rPr lang="fi-FI" dirty="0" err="1"/>
              <a:t>apply</a:t>
            </a:r>
            <a:r>
              <a:rPr lang="fi-FI" dirty="0"/>
              <a:t> for </a:t>
            </a:r>
            <a:r>
              <a:rPr lang="fi-FI" dirty="0" err="1"/>
              <a:t>admission</a:t>
            </a:r>
            <a:endParaRPr lang="fi-FI" dirty="0"/>
          </a:p>
        </p:txBody>
      </p:sp>
      <p:sp>
        <p:nvSpPr>
          <p:cNvPr id="6" name="Slide Number Placeholder 5">
            <a:extLst>
              <a:ext uri="{FF2B5EF4-FFF2-40B4-BE49-F238E27FC236}">
                <a16:creationId xmlns:a16="http://schemas.microsoft.com/office/drawing/2014/main" id="{A43E733C-A716-4A1D-A1A1-F023AF6050BD}"/>
              </a:ext>
            </a:extLst>
          </p:cNvPr>
          <p:cNvSpPr>
            <a:spLocks noGrp="1"/>
          </p:cNvSpPr>
          <p:nvPr>
            <p:ph type="sldNum" sz="quarter" idx="13"/>
          </p:nvPr>
        </p:nvSpPr>
        <p:spPr/>
        <p:txBody>
          <a:bodyPr/>
          <a:lstStyle/>
          <a:p>
            <a:fld id="{EEBB0F66-B0A0-43D3-9504-7E3CCB799844}" type="slidenum">
              <a:rPr lang="fi-FI" smtClean="0"/>
              <a:pPr/>
              <a:t>14</a:t>
            </a:fld>
            <a:endParaRPr lang="fi-FI"/>
          </a:p>
        </p:txBody>
      </p:sp>
    </p:spTree>
    <p:extLst>
      <p:ext uri="{BB962C8B-B14F-4D97-AF65-F5344CB8AC3E}">
        <p14:creationId xmlns:p14="http://schemas.microsoft.com/office/powerpoint/2010/main" val="265309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err="1"/>
              <a:t>Fees</a:t>
            </a:r>
            <a:endParaRPr lang="fi-FI" dirty="0"/>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378431" y="1505900"/>
            <a:ext cx="10177200" cy="4176713"/>
          </a:xfrm>
        </p:spPr>
        <p:txBody>
          <a:bodyPr/>
          <a:lstStyle/>
          <a:p>
            <a:r>
              <a:rPr lang="en-US" dirty="0"/>
              <a:t>Annual consortium fees (participation fees) for the students from the Erasmus+ </a:t>
            </a:r>
            <a:r>
              <a:rPr lang="en-US" dirty="0" err="1"/>
              <a:t>Programme</a:t>
            </a:r>
            <a:r>
              <a:rPr lang="en-US" dirty="0"/>
              <a:t> Countries* are 4 250 EUR and for the students from the Erasmus+ Partner Countries** 8 500 EUR.</a:t>
            </a:r>
          </a:p>
          <a:p>
            <a:r>
              <a:rPr lang="en-US" dirty="0"/>
              <a:t>An additional 1 000 EUR is collected from students as a field course contribution towards accommodation and some of the meals provided during the European Forestry Field Course.</a:t>
            </a:r>
          </a:p>
          <a:p>
            <a:pPr marL="0" indent="0">
              <a:buNone/>
            </a:pPr>
            <a:r>
              <a:rPr lang="en-US" sz="1400" dirty="0"/>
              <a:t>*) Erasmus+ </a:t>
            </a:r>
            <a:r>
              <a:rPr lang="en-US" sz="1400" dirty="0" err="1"/>
              <a:t>Programme</a:t>
            </a:r>
            <a:r>
              <a:rPr lang="en-US" sz="1400" dirty="0"/>
              <a:t> Countries are </a:t>
            </a:r>
            <a:r>
              <a:rPr lang="en-US" sz="1400" dirty="0">
                <a:hlinkClick r:id="rId2"/>
              </a:rPr>
              <a:t>EU countries</a:t>
            </a:r>
            <a:r>
              <a:rPr lang="en-US" sz="1400" dirty="0"/>
              <a:t> + North Macedonia, Iceland, Liechtenstein, Norway, Serbia and Turkey.</a:t>
            </a:r>
          </a:p>
          <a:p>
            <a:pPr marL="0" indent="0">
              <a:buNone/>
            </a:pPr>
            <a:r>
              <a:rPr lang="en-US" sz="1400" dirty="0"/>
              <a:t>**) Erasmus+ Partner Countries include all other countries except the countries listed above.</a:t>
            </a:r>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15</a:t>
            </a:fld>
            <a:endParaRPr lang="fi-FI"/>
          </a:p>
        </p:txBody>
      </p:sp>
    </p:spTree>
    <p:extLst>
      <p:ext uri="{BB962C8B-B14F-4D97-AF65-F5344CB8AC3E}">
        <p14:creationId xmlns:p14="http://schemas.microsoft.com/office/powerpoint/2010/main" val="111650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err="1"/>
              <a:t>Scholarships</a:t>
            </a:r>
            <a:endParaRPr lang="fi-FI" dirty="0"/>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378431" y="1505900"/>
            <a:ext cx="10177200" cy="4176713"/>
          </a:xfrm>
        </p:spPr>
        <p:txBody>
          <a:bodyPr/>
          <a:lstStyle/>
          <a:p>
            <a:r>
              <a:rPr lang="en-US" dirty="0"/>
              <a:t>The information on possible scholarships available in 2024 can be found at the </a:t>
            </a:r>
            <a:r>
              <a:rPr lang="en-US" dirty="0" err="1"/>
              <a:t>programme’s</a:t>
            </a:r>
            <a:r>
              <a:rPr lang="en-US" dirty="0"/>
              <a:t> website in spring 2024</a:t>
            </a:r>
            <a:r>
              <a:rPr lang="en-US" sz="1400" dirty="0"/>
              <a:t>.</a:t>
            </a:r>
          </a:p>
          <a:p>
            <a:pPr marL="0" indent="0">
              <a:buNone/>
            </a:pPr>
            <a:endParaRPr lang="en-US" sz="1400"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16</a:t>
            </a:fld>
            <a:endParaRPr lang="fi-FI"/>
          </a:p>
        </p:txBody>
      </p:sp>
    </p:spTree>
    <p:extLst>
      <p:ext uri="{BB962C8B-B14F-4D97-AF65-F5344CB8AC3E}">
        <p14:creationId xmlns:p14="http://schemas.microsoft.com/office/powerpoint/2010/main" val="383463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a:t>How to </a:t>
            </a:r>
            <a:r>
              <a:rPr lang="fi-FI" dirty="0" err="1"/>
              <a:t>apply</a:t>
            </a:r>
            <a:r>
              <a:rPr lang="fi-FI" dirty="0"/>
              <a:t>?</a:t>
            </a:r>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487487" y="1473202"/>
            <a:ext cx="10177200" cy="4176713"/>
          </a:xfrm>
        </p:spPr>
        <p:txBody>
          <a:bodyPr/>
          <a:lstStyle/>
          <a:p>
            <a:r>
              <a:rPr lang="fi-FI" dirty="0"/>
              <a:t>The </a:t>
            </a:r>
            <a:r>
              <a:rPr lang="fi-FI" dirty="0" err="1"/>
              <a:t>call</a:t>
            </a:r>
            <a:r>
              <a:rPr lang="fi-FI" dirty="0"/>
              <a:t> for </a:t>
            </a:r>
            <a:r>
              <a:rPr lang="fi-FI" dirty="0" err="1"/>
              <a:t>applications</a:t>
            </a:r>
            <a:r>
              <a:rPr lang="fi-FI" dirty="0"/>
              <a:t> is open </a:t>
            </a:r>
            <a:r>
              <a:rPr lang="fi-FI" b="1" dirty="0"/>
              <a:t>3 Jan – 17 Jan 2024</a:t>
            </a:r>
          </a:p>
          <a:p>
            <a:r>
              <a:rPr lang="fi-FI" dirty="0" err="1"/>
              <a:t>Minimum</a:t>
            </a:r>
            <a:r>
              <a:rPr lang="fi-FI" dirty="0"/>
              <a:t> application </a:t>
            </a:r>
            <a:r>
              <a:rPr lang="fi-FI" dirty="0" err="1"/>
              <a:t>requirements</a:t>
            </a:r>
            <a:endParaRPr lang="fi-FI" dirty="0"/>
          </a:p>
          <a:p>
            <a:pPr lvl="1"/>
            <a:r>
              <a:rPr lang="fi-FI" dirty="0" err="1"/>
              <a:t>BSc</a:t>
            </a:r>
            <a:r>
              <a:rPr lang="fi-FI" dirty="0"/>
              <a:t> in Forestry </a:t>
            </a:r>
            <a:r>
              <a:rPr lang="fi-FI" dirty="0" err="1"/>
              <a:t>or</a:t>
            </a:r>
            <a:r>
              <a:rPr lang="fi-FI" dirty="0"/>
              <a:t> in a </a:t>
            </a:r>
            <a:r>
              <a:rPr lang="fi-FI" dirty="0" err="1"/>
              <a:t>related</a:t>
            </a:r>
            <a:r>
              <a:rPr lang="fi-FI" dirty="0"/>
              <a:t> </a:t>
            </a:r>
            <a:r>
              <a:rPr lang="fi-FI" dirty="0" err="1"/>
              <a:t>field</a:t>
            </a:r>
            <a:r>
              <a:rPr lang="fi-FI" dirty="0"/>
              <a:t> &amp; </a:t>
            </a:r>
            <a:r>
              <a:rPr lang="fi-FI" dirty="0" err="1"/>
              <a:t>good</a:t>
            </a:r>
            <a:r>
              <a:rPr lang="fi-FI" dirty="0"/>
              <a:t> </a:t>
            </a:r>
            <a:r>
              <a:rPr lang="fi-FI" dirty="0" err="1"/>
              <a:t>skills</a:t>
            </a:r>
            <a:r>
              <a:rPr lang="fi-FI" dirty="0"/>
              <a:t> in English </a:t>
            </a:r>
          </a:p>
          <a:p>
            <a:pPr lvl="1"/>
            <a:r>
              <a:rPr lang="fi-FI" dirty="0" err="1"/>
              <a:t>See</a:t>
            </a:r>
            <a:r>
              <a:rPr lang="fi-FI" dirty="0"/>
              <a:t> </a:t>
            </a:r>
            <a:r>
              <a:rPr lang="fi-FI" dirty="0" err="1"/>
              <a:t>the</a:t>
            </a:r>
            <a:r>
              <a:rPr lang="fi-FI" dirty="0"/>
              <a:t> </a:t>
            </a:r>
            <a:r>
              <a:rPr lang="fi-FI" dirty="0" err="1"/>
              <a:t>detailed</a:t>
            </a:r>
            <a:r>
              <a:rPr lang="fi-FI" dirty="0"/>
              <a:t> application </a:t>
            </a:r>
            <a:r>
              <a:rPr lang="fi-FI" dirty="0" err="1"/>
              <a:t>requirements</a:t>
            </a:r>
            <a:r>
              <a:rPr lang="fi-FI" dirty="0"/>
              <a:t> and </a:t>
            </a:r>
            <a:r>
              <a:rPr lang="fi-FI" dirty="0" err="1"/>
              <a:t>instructions</a:t>
            </a:r>
            <a:r>
              <a:rPr lang="fi-FI" dirty="0"/>
              <a:t> on </a:t>
            </a:r>
            <a:r>
              <a:rPr lang="fi-FI" dirty="0" err="1"/>
              <a:t>how</a:t>
            </a:r>
            <a:r>
              <a:rPr lang="fi-FI" dirty="0"/>
              <a:t> to </a:t>
            </a:r>
            <a:r>
              <a:rPr lang="fi-FI" dirty="0" err="1"/>
              <a:t>apply</a:t>
            </a:r>
            <a:r>
              <a:rPr lang="fi-FI" dirty="0"/>
              <a:t> at </a:t>
            </a:r>
            <a:r>
              <a:rPr lang="fi-FI" dirty="0" err="1"/>
              <a:t>the</a:t>
            </a:r>
            <a:r>
              <a:rPr lang="fi-FI" dirty="0"/>
              <a:t> </a:t>
            </a:r>
            <a:r>
              <a:rPr lang="fi-FI" dirty="0" err="1"/>
              <a:t>following</a:t>
            </a:r>
            <a:r>
              <a:rPr lang="fi-FI" dirty="0"/>
              <a:t> </a:t>
            </a:r>
            <a:r>
              <a:rPr lang="fi-FI" dirty="0" err="1"/>
              <a:t>programme</a:t>
            </a:r>
            <a:r>
              <a:rPr lang="fi-FI" dirty="0"/>
              <a:t> </a:t>
            </a:r>
            <a:r>
              <a:rPr lang="fi-FI" dirty="0" err="1"/>
              <a:t>website</a:t>
            </a:r>
            <a:r>
              <a:rPr lang="fi-FI" dirty="0"/>
              <a:t>:</a:t>
            </a:r>
          </a:p>
          <a:p>
            <a:pPr marL="434329" lvl="1" indent="0">
              <a:buNone/>
            </a:pPr>
            <a:endParaRPr lang="fi-FI" dirty="0"/>
          </a:p>
          <a:p>
            <a:pPr marL="434329" lvl="1" indent="0">
              <a:buNone/>
            </a:pPr>
            <a:r>
              <a:rPr lang="fi-FI" dirty="0">
                <a:hlinkClick r:id="rId2"/>
              </a:rPr>
              <a:t>https://sites.uef.fi/europeanforestry/how-to-apply/</a:t>
            </a:r>
            <a:r>
              <a:rPr lang="fi-FI" dirty="0"/>
              <a:t> </a:t>
            </a:r>
          </a:p>
          <a:p>
            <a:pPr marL="434329" lvl="1" indent="0">
              <a:buNone/>
            </a:pPr>
            <a:endParaRPr lang="fi-FI"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17</a:t>
            </a:fld>
            <a:endParaRPr lang="fi-FI"/>
          </a:p>
        </p:txBody>
      </p:sp>
    </p:spTree>
    <p:extLst>
      <p:ext uri="{BB962C8B-B14F-4D97-AF65-F5344CB8AC3E}">
        <p14:creationId xmlns:p14="http://schemas.microsoft.com/office/powerpoint/2010/main" val="267083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6330" y="200007"/>
            <a:ext cx="6687414" cy="1030002"/>
          </a:xfrm>
        </p:spPr>
        <p:txBody>
          <a:bodyPr/>
          <a:lstStyle/>
          <a:p>
            <a:pPr marL="0" indent="0">
              <a:buNone/>
            </a:pPr>
            <a:r>
              <a:rPr lang="fi-FI" sz="1680" b="1" dirty="0"/>
              <a:t>    </a:t>
            </a:r>
            <a:r>
              <a:rPr lang="fi-FI" sz="2880" b="1" dirty="0"/>
              <a:t>                                        </a:t>
            </a:r>
          </a:p>
          <a:p>
            <a:pPr marL="0" indent="0">
              <a:buNone/>
            </a:pPr>
            <a:r>
              <a:rPr lang="fi-FI" sz="3360" b="1" dirty="0">
                <a:latin typeface="Open Sans ExtraBold" panose="020B0906030804020204" pitchFamily="34" charset="0"/>
                <a:ea typeface="Open Sans ExtraBold" panose="020B0906030804020204" pitchFamily="34" charset="0"/>
                <a:cs typeface="Open Sans ExtraBold" panose="020B0906030804020204" pitchFamily="34" charset="0"/>
              </a:rPr>
              <a:t>Contact </a:t>
            </a:r>
            <a:r>
              <a:rPr lang="fi-FI" sz="3360" b="1" dirty="0" err="1">
                <a:latin typeface="Open Sans ExtraBold" panose="020B0906030804020204" pitchFamily="34" charset="0"/>
                <a:ea typeface="Open Sans ExtraBold" panose="020B0906030804020204" pitchFamily="34" charset="0"/>
                <a:cs typeface="Open Sans ExtraBold" panose="020B0906030804020204" pitchFamily="34" charset="0"/>
              </a:rPr>
              <a:t>information</a:t>
            </a:r>
            <a:endParaRPr lang="fi-FI" sz="3360" b="1" dirty="0"/>
          </a:p>
        </p:txBody>
      </p:sp>
      <p:sp>
        <p:nvSpPr>
          <p:cNvPr id="6" name="Slide Number Placeholder 5"/>
          <p:cNvSpPr>
            <a:spLocks noGrp="1"/>
          </p:cNvSpPr>
          <p:nvPr>
            <p:ph type="sldNum" sz="quarter" idx="12"/>
          </p:nvPr>
        </p:nvSpPr>
        <p:spPr/>
        <p:txBody>
          <a:bodyPr/>
          <a:lstStyle/>
          <a:p>
            <a:pPr>
              <a:defRPr/>
            </a:pPr>
            <a:fld id="{A6AE68D6-3022-4724-B45D-44A0B3B7D63E}" type="slidenum">
              <a:rPr lang="fi-FI" smtClean="0"/>
              <a:pPr>
                <a:defRPr/>
              </a:pPr>
              <a:t>18</a:t>
            </a:fld>
            <a:endParaRPr lang="fi-FI"/>
          </a:p>
        </p:txBody>
      </p:sp>
      <p:pic>
        <p:nvPicPr>
          <p:cNvPr id="5" name="Picture 4" descr="A person wearing a suit and tie&#10;&#10;Description automatically generated">
            <a:extLst>
              <a:ext uri="{FF2B5EF4-FFF2-40B4-BE49-F238E27FC236}">
                <a16:creationId xmlns:a16="http://schemas.microsoft.com/office/drawing/2014/main" id="{1A70AB47-FF79-488F-B340-B79AE5E15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482" y="1614398"/>
            <a:ext cx="1046976" cy="1361069"/>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227F9623-5627-45B5-AA34-443490FE5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483" y="3429000"/>
            <a:ext cx="1065570" cy="1385242"/>
          </a:xfrm>
          <a:prstGeom prst="rect">
            <a:avLst/>
          </a:prstGeom>
        </p:spPr>
      </p:pic>
      <p:sp>
        <p:nvSpPr>
          <p:cNvPr id="10" name="Rectangle 9">
            <a:extLst>
              <a:ext uri="{FF2B5EF4-FFF2-40B4-BE49-F238E27FC236}">
                <a16:creationId xmlns:a16="http://schemas.microsoft.com/office/drawing/2014/main" id="{BAEE2971-3A42-4E47-AABC-BFF981EED7C8}"/>
              </a:ext>
            </a:extLst>
          </p:cNvPr>
          <p:cNvSpPr/>
          <p:nvPr/>
        </p:nvSpPr>
        <p:spPr>
          <a:xfrm>
            <a:off x="3352800" y="1614398"/>
            <a:ext cx="5486400" cy="3539430"/>
          </a:xfrm>
          <a:prstGeom prst="rect">
            <a:avLst/>
          </a:prstGeom>
        </p:spPr>
        <p:txBody>
          <a:bodyPr>
            <a:spAutoFit/>
          </a:bodyPr>
          <a:lstStyle/>
          <a:p>
            <a:r>
              <a:rPr lang="fi-FI" sz="1920" dirty="0"/>
              <a:t>  </a:t>
            </a:r>
            <a:r>
              <a:rPr lang="fi-FI" sz="1920" b="1" dirty="0" err="1"/>
              <a:t>Academic</a:t>
            </a:r>
            <a:r>
              <a:rPr lang="fi-FI" sz="1920" b="1" dirty="0"/>
              <a:t> </a:t>
            </a:r>
            <a:r>
              <a:rPr lang="fi-FI" sz="1920" b="1" dirty="0" err="1"/>
              <a:t>director</a:t>
            </a:r>
            <a:endParaRPr lang="fi-FI" sz="1920" b="1" dirty="0"/>
          </a:p>
          <a:p>
            <a:r>
              <a:rPr lang="fi-FI" sz="1920" dirty="0"/>
              <a:t>  </a:t>
            </a:r>
            <a:r>
              <a:rPr lang="fi-FI" sz="1920" dirty="0" err="1"/>
              <a:t>Professor</a:t>
            </a:r>
            <a:r>
              <a:rPr lang="fi-FI" sz="1920" dirty="0"/>
              <a:t> Timo Tokola</a:t>
            </a:r>
          </a:p>
          <a:p>
            <a:r>
              <a:rPr lang="fi-FI" sz="1920" dirty="0"/>
              <a:t>  </a:t>
            </a:r>
            <a:r>
              <a:rPr lang="fi-FI" sz="1920" dirty="0" err="1"/>
              <a:t>email</a:t>
            </a:r>
            <a:r>
              <a:rPr lang="fi-FI" sz="1920" dirty="0"/>
              <a:t>. </a:t>
            </a:r>
            <a:r>
              <a:rPr lang="fi-FI" sz="1920" dirty="0" err="1"/>
              <a:t>timo.tokola</a:t>
            </a:r>
            <a:r>
              <a:rPr lang="fi-FI" sz="1920" dirty="0"/>
              <a:t>(at)uef.fi</a:t>
            </a:r>
          </a:p>
          <a:p>
            <a:r>
              <a:rPr lang="fi-FI" sz="1920" dirty="0"/>
              <a:t>  tel. +358 50 401 5835</a:t>
            </a:r>
          </a:p>
          <a:p>
            <a:endParaRPr lang="fi-FI" sz="2240" dirty="0"/>
          </a:p>
          <a:p>
            <a:r>
              <a:rPr lang="fi-FI" sz="2240" dirty="0"/>
              <a:t> </a:t>
            </a:r>
          </a:p>
          <a:p>
            <a:endParaRPr lang="fi-FI" sz="2240" dirty="0"/>
          </a:p>
          <a:p>
            <a:r>
              <a:rPr lang="fi-FI" sz="2240" dirty="0"/>
              <a:t>  </a:t>
            </a:r>
            <a:r>
              <a:rPr lang="fi-FI" sz="1920" b="1" dirty="0" err="1"/>
              <a:t>Coordinator</a:t>
            </a:r>
            <a:endParaRPr lang="fi-FI" sz="1920" b="1" dirty="0"/>
          </a:p>
          <a:p>
            <a:r>
              <a:rPr lang="fi-FI" sz="1920" dirty="0"/>
              <a:t>  Dr. Marjoriitta Möttönen</a:t>
            </a:r>
          </a:p>
          <a:p>
            <a:r>
              <a:rPr lang="fi-FI" sz="1920" dirty="0"/>
              <a:t>  </a:t>
            </a:r>
            <a:r>
              <a:rPr lang="fi-FI" sz="1920" dirty="0" err="1"/>
              <a:t>email</a:t>
            </a:r>
            <a:r>
              <a:rPr lang="fi-FI" sz="1920" dirty="0"/>
              <a:t>. </a:t>
            </a:r>
            <a:r>
              <a:rPr lang="fi-FI" sz="1920" dirty="0" err="1"/>
              <a:t>marjoriitta.mottonen</a:t>
            </a:r>
            <a:r>
              <a:rPr lang="fi-FI" sz="1920" dirty="0"/>
              <a:t>(at)uef.fi</a:t>
            </a:r>
          </a:p>
          <a:p>
            <a:r>
              <a:rPr lang="fi-FI" sz="1920" dirty="0"/>
              <a:t>  tel. +358 50 442 3031</a:t>
            </a:r>
          </a:p>
        </p:txBody>
      </p:sp>
    </p:spTree>
    <p:extLst>
      <p:ext uri="{BB962C8B-B14F-4D97-AF65-F5344CB8AC3E}">
        <p14:creationId xmlns:p14="http://schemas.microsoft.com/office/powerpoint/2010/main" val="1521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BEF1-B95B-4C8D-8014-8FFE0A8CF406}"/>
              </a:ext>
            </a:extLst>
          </p:cNvPr>
          <p:cNvSpPr>
            <a:spLocks noGrp="1"/>
          </p:cNvSpPr>
          <p:nvPr>
            <p:ph type="title"/>
          </p:nvPr>
        </p:nvSpPr>
        <p:spPr>
          <a:xfrm>
            <a:off x="4095001" y="3149232"/>
            <a:ext cx="4001997" cy="1325563"/>
          </a:xfrm>
        </p:spPr>
        <p:txBody>
          <a:bodyPr/>
          <a:lstStyle/>
          <a:p>
            <a:r>
              <a:rPr lang="fi-FI" dirty="0" err="1"/>
              <a:t>Thank</a:t>
            </a:r>
            <a:r>
              <a:rPr lang="fi-FI" dirty="0"/>
              <a:t> </a:t>
            </a:r>
            <a:r>
              <a:rPr lang="fi-FI" dirty="0" err="1"/>
              <a:t>you</a:t>
            </a:r>
            <a:endParaRPr lang="fi-FI" dirty="0"/>
          </a:p>
        </p:txBody>
      </p:sp>
      <p:sp>
        <p:nvSpPr>
          <p:cNvPr id="5" name="Slide Number Placeholder 4">
            <a:extLst>
              <a:ext uri="{FF2B5EF4-FFF2-40B4-BE49-F238E27FC236}">
                <a16:creationId xmlns:a16="http://schemas.microsoft.com/office/drawing/2014/main" id="{F50FFB34-2996-40DF-ABC6-CDCE67FC479C}"/>
              </a:ext>
            </a:extLst>
          </p:cNvPr>
          <p:cNvSpPr>
            <a:spLocks noGrp="1"/>
          </p:cNvSpPr>
          <p:nvPr>
            <p:ph type="sldNum" sz="quarter" idx="12"/>
          </p:nvPr>
        </p:nvSpPr>
        <p:spPr/>
        <p:txBody>
          <a:bodyPr/>
          <a:lstStyle/>
          <a:p>
            <a:fld id="{EDA13E43-8BC8-48FB-A94B-C304C3541EED}" type="slidenum">
              <a:rPr lang="fi-FI" smtClean="0"/>
              <a:pPr/>
              <a:t>19</a:t>
            </a:fld>
            <a:endParaRPr lang="fi-FI" dirty="0"/>
          </a:p>
        </p:txBody>
      </p:sp>
    </p:spTree>
    <p:extLst>
      <p:ext uri="{BB962C8B-B14F-4D97-AF65-F5344CB8AC3E}">
        <p14:creationId xmlns:p14="http://schemas.microsoft.com/office/powerpoint/2010/main" val="428296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EC60-F2B6-41BF-BC81-F06BE2B8B942}"/>
              </a:ext>
            </a:extLst>
          </p:cNvPr>
          <p:cNvSpPr>
            <a:spLocks noGrp="1"/>
          </p:cNvSpPr>
          <p:nvPr>
            <p:ph type="title"/>
          </p:nvPr>
        </p:nvSpPr>
        <p:spPr/>
        <p:txBody>
          <a:bodyPr/>
          <a:lstStyle/>
          <a:p>
            <a:r>
              <a:rPr lang="fi-FI" dirty="0" err="1"/>
              <a:t>MSc</a:t>
            </a:r>
            <a:r>
              <a:rPr lang="fi-FI" dirty="0"/>
              <a:t> in European Forestry</a:t>
            </a:r>
          </a:p>
        </p:txBody>
      </p:sp>
      <p:sp>
        <p:nvSpPr>
          <p:cNvPr id="3" name="Text Placeholder 2">
            <a:extLst>
              <a:ext uri="{FF2B5EF4-FFF2-40B4-BE49-F238E27FC236}">
                <a16:creationId xmlns:a16="http://schemas.microsoft.com/office/drawing/2014/main" id="{15C10158-0AD3-4CE7-B5D5-509090A31520}"/>
              </a:ext>
            </a:extLst>
          </p:cNvPr>
          <p:cNvSpPr>
            <a:spLocks noGrp="1"/>
          </p:cNvSpPr>
          <p:nvPr>
            <p:ph type="body" sz="quarter" idx="10"/>
          </p:nvPr>
        </p:nvSpPr>
        <p:spPr/>
        <p:txBody>
          <a:bodyPr/>
          <a:lstStyle/>
          <a:p>
            <a:r>
              <a:rPr lang="en-GB" sz="2800" dirty="0"/>
              <a:t>MSc European Forestry (MSc EF) is a top class taught 2-year (120 ECTS) double-degree Erasmus Mundus Joint Master Degree Programme (EMJMD) in </a:t>
            </a:r>
            <a:r>
              <a:rPr lang="en-GB" dirty="0"/>
              <a:t>the field of forest sciences</a:t>
            </a:r>
            <a:r>
              <a:rPr lang="en-GB" sz="2800" dirty="0"/>
              <a:t> </a:t>
            </a:r>
          </a:p>
          <a:p>
            <a:endParaRPr lang="fi-FI" dirty="0"/>
          </a:p>
        </p:txBody>
      </p:sp>
      <p:sp>
        <p:nvSpPr>
          <p:cNvPr id="6" name="Slide Number Placeholder 5">
            <a:extLst>
              <a:ext uri="{FF2B5EF4-FFF2-40B4-BE49-F238E27FC236}">
                <a16:creationId xmlns:a16="http://schemas.microsoft.com/office/drawing/2014/main" id="{E9F91F33-AF99-43D6-8C8A-20F9A5D20B4E}"/>
              </a:ext>
            </a:extLst>
          </p:cNvPr>
          <p:cNvSpPr>
            <a:spLocks noGrp="1"/>
          </p:cNvSpPr>
          <p:nvPr>
            <p:ph type="sldNum" sz="quarter" idx="13"/>
          </p:nvPr>
        </p:nvSpPr>
        <p:spPr/>
        <p:txBody>
          <a:bodyPr/>
          <a:lstStyle/>
          <a:p>
            <a:fld id="{EEBB0F66-B0A0-43D3-9504-7E3CCB799844}" type="slidenum">
              <a:rPr lang="fi-FI" smtClean="0"/>
              <a:pPr/>
              <a:t>2</a:t>
            </a:fld>
            <a:endParaRPr lang="fi-FI" dirty="0"/>
          </a:p>
        </p:txBody>
      </p:sp>
      <p:pic>
        <p:nvPicPr>
          <p:cNvPr id="7" name="Picture 6" descr="Graphical user interface, text&#10;&#10;Description automatically generated">
            <a:extLst>
              <a:ext uri="{FF2B5EF4-FFF2-40B4-BE49-F238E27FC236}">
                <a16:creationId xmlns:a16="http://schemas.microsoft.com/office/drawing/2014/main" id="{C4E074EB-D4F9-4A59-8A5F-8C06B20E9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36" y="989894"/>
            <a:ext cx="5257840" cy="1079854"/>
          </a:xfrm>
          <a:prstGeom prst="rect">
            <a:avLst/>
          </a:prstGeom>
        </p:spPr>
      </p:pic>
    </p:spTree>
    <p:extLst>
      <p:ext uri="{BB962C8B-B14F-4D97-AF65-F5344CB8AC3E}">
        <p14:creationId xmlns:p14="http://schemas.microsoft.com/office/powerpoint/2010/main" val="10115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B2648E1-082B-4599-A1E1-157C3B1461FB}"/>
              </a:ext>
            </a:extLst>
          </p:cNvPr>
          <p:cNvSpPr>
            <a:spLocks noGrp="1"/>
          </p:cNvSpPr>
          <p:nvPr>
            <p:ph type="title"/>
          </p:nvPr>
        </p:nvSpPr>
        <p:spPr>
          <a:xfrm>
            <a:off x="1481400" y="449326"/>
            <a:ext cx="10177200" cy="1008064"/>
          </a:xfrm>
        </p:spPr>
        <p:txBody>
          <a:bodyPr/>
          <a:lstStyle/>
          <a:p>
            <a:r>
              <a:rPr lang="fi-FI" dirty="0" err="1"/>
              <a:t>Aim</a:t>
            </a:r>
            <a:r>
              <a:rPr lang="fi-FI" dirty="0"/>
              <a:t> of </a:t>
            </a:r>
            <a:r>
              <a:rPr lang="fi-FI" dirty="0" err="1"/>
              <a:t>the</a:t>
            </a:r>
            <a:r>
              <a:rPr lang="fi-FI" dirty="0"/>
              <a:t> </a:t>
            </a:r>
            <a:r>
              <a:rPr lang="fi-FI" dirty="0" err="1"/>
              <a:t>programme</a:t>
            </a:r>
            <a:endParaRPr lang="fi-FI" dirty="0"/>
          </a:p>
        </p:txBody>
      </p:sp>
      <p:sp>
        <p:nvSpPr>
          <p:cNvPr id="3" name="Content Placeholder 2">
            <a:extLst>
              <a:ext uri="{FF2B5EF4-FFF2-40B4-BE49-F238E27FC236}">
                <a16:creationId xmlns:a16="http://schemas.microsoft.com/office/drawing/2014/main" id="{1AC24BB7-2F61-499B-8968-98041BAD6317}"/>
              </a:ext>
            </a:extLst>
          </p:cNvPr>
          <p:cNvSpPr>
            <a:spLocks noGrp="1"/>
          </p:cNvSpPr>
          <p:nvPr>
            <p:ph idx="1"/>
          </p:nvPr>
        </p:nvSpPr>
        <p:spPr>
          <a:xfrm>
            <a:off x="4018391" y="2046349"/>
            <a:ext cx="7640209" cy="4176713"/>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aim of the MSc EF </a:t>
            </a:r>
            <a:r>
              <a:rPr lang="en-US" dirty="0" err="1">
                <a:latin typeface="Open Sans" panose="020B0606030504020204" pitchFamily="34" charset="0"/>
                <a:ea typeface="Open Sans" panose="020B0606030504020204" pitchFamily="34" charset="0"/>
                <a:cs typeface="Open Sans" panose="020B0606030504020204" pitchFamily="34" charset="0"/>
              </a:rPr>
              <a:t>programme</a:t>
            </a:r>
            <a:r>
              <a:rPr lang="en-US" dirty="0">
                <a:latin typeface="Open Sans" panose="020B0606030504020204" pitchFamily="34" charset="0"/>
                <a:ea typeface="Open Sans" panose="020B0606030504020204" pitchFamily="34" charset="0"/>
                <a:cs typeface="Open Sans" panose="020B0606030504020204" pitchFamily="34" charset="0"/>
              </a:rPr>
              <a:t> is to educate professionals who have a thorough understanding of a sustainable forest bioeconomy as well as European business culture </a:t>
            </a:r>
          </a:p>
          <a:p>
            <a:r>
              <a:rPr lang="en-US" dirty="0">
                <a:latin typeface="Open Sans" panose="020B0606030504020204" pitchFamily="34" charset="0"/>
                <a:ea typeface="Open Sans" panose="020B0606030504020204" pitchFamily="34" charset="0"/>
                <a:cs typeface="Open Sans" panose="020B0606030504020204" pitchFamily="34" charset="0"/>
              </a:rPr>
              <a:t>MSc EF is one of the first EMJMD </a:t>
            </a:r>
            <a:r>
              <a:rPr lang="en-US" dirty="0" err="1">
                <a:latin typeface="Open Sans" panose="020B0606030504020204" pitchFamily="34" charset="0"/>
                <a:ea typeface="Open Sans" panose="020B0606030504020204" pitchFamily="34" charset="0"/>
                <a:cs typeface="Open Sans" panose="020B0606030504020204" pitchFamily="34" charset="0"/>
              </a:rPr>
              <a:t>programmes</a:t>
            </a:r>
            <a:r>
              <a:rPr lang="en-US" dirty="0">
                <a:latin typeface="Open Sans" panose="020B0606030504020204" pitchFamily="34" charset="0"/>
                <a:ea typeface="Open Sans" panose="020B0606030504020204" pitchFamily="34" charset="0"/>
                <a:cs typeface="Open Sans" panose="020B0606030504020204" pitchFamily="34" charset="0"/>
              </a:rPr>
              <a:t> that has been accredited according to the European approach for quality assurance of the joint </a:t>
            </a:r>
            <a:r>
              <a:rPr lang="en-US" dirty="0" err="1">
                <a:latin typeface="Open Sans" panose="020B0606030504020204" pitchFamily="34" charset="0"/>
                <a:ea typeface="Open Sans" panose="020B0606030504020204" pitchFamily="34" charset="0"/>
                <a:cs typeface="Open Sans" panose="020B0606030504020204" pitchFamily="34" charset="0"/>
              </a:rPr>
              <a:t>programmes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6" name="Slide Number Placeholder 5">
            <a:extLst>
              <a:ext uri="{FF2B5EF4-FFF2-40B4-BE49-F238E27FC236}">
                <a16:creationId xmlns:a16="http://schemas.microsoft.com/office/drawing/2014/main" id="{0DF6D2D1-0833-4B70-A7ED-5B8C3570F33B}"/>
              </a:ext>
            </a:extLst>
          </p:cNvPr>
          <p:cNvSpPr>
            <a:spLocks noGrp="1"/>
          </p:cNvSpPr>
          <p:nvPr>
            <p:ph type="sldNum" sz="quarter" idx="12"/>
          </p:nvPr>
        </p:nvSpPr>
        <p:spPr/>
        <p:txBody>
          <a:bodyPr/>
          <a:lstStyle/>
          <a:p>
            <a:fld id="{EEBB0F66-B0A0-43D3-9504-7E3CCB799844}" type="slidenum">
              <a:rPr lang="fi-FI" smtClean="0"/>
              <a:pPr/>
              <a:t>3</a:t>
            </a:fld>
            <a:endParaRPr lang="fi-FI"/>
          </a:p>
        </p:txBody>
      </p:sp>
      <p:pic>
        <p:nvPicPr>
          <p:cNvPr id="10" name="Picture 9">
            <a:extLst>
              <a:ext uri="{FF2B5EF4-FFF2-40B4-BE49-F238E27FC236}">
                <a16:creationId xmlns:a16="http://schemas.microsoft.com/office/drawing/2014/main" id="{98282CD0-D7EB-459A-95DE-266A9E147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8085"/>
            <a:ext cx="3876040" cy="4342479"/>
          </a:xfrm>
          <a:prstGeom prst="rect">
            <a:avLst/>
          </a:prstGeom>
        </p:spPr>
      </p:pic>
    </p:spTree>
    <p:extLst>
      <p:ext uri="{BB962C8B-B14F-4D97-AF65-F5344CB8AC3E}">
        <p14:creationId xmlns:p14="http://schemas.microsoft.com/office/powerpoint/2010/main" val="21119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0179-F201-4226-B340-F67B5B54E8C3}"/>
              </a:ext>
            </a:extLst>
          </p:cNvPr>
          <p:cNvSpPr>
            <a:spLocks noGrp="1"/>
          </p:cNvSpPr>
          <p:nvPr>
            <p:ph type="title"/>
          </p:nvPr>
        </p:nvSpPr>
        <p:spPr/>
        <p:txBody>
          <a:bodyPr/>
          <a:lstStyle/>
          <a:p>
            <a:r>
              <a:rPr lang="fi-FI" dirty="0" err="1"/>
              <a:t>The</a:t>
            </a:r>
            <a:r>
              <a:rPr lang="fi-FI" dirty="0"/>
              <a:t> </a:t>
            </a:r>
            <a:r>
              <a:rPr lang="fi-FI" dirty="0" err="1"/>
              <a:t>MSc</a:t>
            </a:r>
            <a:r>
              <a:rPr lang="fi-FI" dirty="0"/>
              <a:t> EF </a:t>
            </a:r>
            <a:r>
              <a:rPr lang="fi-FI" dirty="0" err="1"/>
              <a:t>Consortium</a:t>
            </a:r>
            <a:endParaRPr lang="fi-FI" dirty="0"/>
          </a:p>
        </p:txBody>
      </p:sp>
      <p:sp>
        <p:nvSpPr>
          <p:cNvPr id="3" name="Content Placeholder 2">
            <a:extLst>
              <a:ext uri="{FF2B5EF4-FFF2-40B4-BE49-F238E27FC236}">
                <a16:creationId xmlns:a16="http://schemas.microsoft.com/office/drawing/2014/main" id="{31E5AA2F-C17D-4A68-B72C-65C6F415E031}"/>
              </a:ext>
            </a:extLst>
          </p:cNvPr>
          <p:cNvSpPr>
            <a:spLocks noGrp="1"/>
          </p:cNvSpPr>
          <p:nvPr>
            <p:ph idx="1"/>
          </p:nvPr>
        </p:nvSpPr>
        <p:spPr>
          <a:xfrm>
            <a:off x="3333418" y="1794632"/>
            <a:ext cx="8474971" cy="4176713"/>
          </a:xfrm>
        </p:spPr>
        <p:txBody>
          <a:bodyPr/>
          <a:lstStyle/>
          <a:p>
            <a:pPr marL="434329" lvl="1" indent="0">
              <a:buNone/>
            </a:pPr>
            <a:r>
              <a:rPr lang="fi-FI" sz="2800" b="1" dirty="0"/>
              <a:t>Full Partners: </a:t>
            </a:r>
            <a:r>
              <a:rPr lang="fi-FI" sz="2800" b="1" dirty="0" err="1"/>
              <a:t>Six</a:t>
            </a:r>
            <a:r>
              <a:rPr lang="fi-FI" sz="2800" b="1" dirty="0"/>
              <a:t> </a:t>
            </a:r>
            <a:r>
              <a:rPr lang="fi-FI" sz="2800" b="1" dirty="0" err="1"/>
              <a:t>high-level</a:t>
            </a:r>
            <a:r>
              <a:rPr lang="fi-FI" sz="2800" b="1" dirty="0"/>
              <a:t> European </a:t>
            </a:r>
            <a:r>
              <a:rPr lang="fi-FI" sz="2800" b="1" dirty="0" err="1"/>
              <a:t>universities</a:t>
            </a:r>
            <a:endParaRPr lang="fi-FI" sz="2800" b="1" dirty="0"/>
          </a:p>
          <a:p>
            <a:pPr lvl="1">
              <a:buFont typeface="Wingdings" panose="05000000000000000000" pitchFamily="2" charset="2"/>
              <a:buChar char="§"/>
            </a:pPr>
            <a:r>
              <a:rPr lang="fi-FI" dirty="0"/>
              <a:t>University of Freiburg (Germany)</a:t>
            </a:r>
          </a:p>
          <a:p>
            <a:pPr lvl="1">
              <a:buFont typeface="Wingdings" panose="05000000000000000000" pitchFamily="2" charset="2"/>
              <a:buChar char="§"/>
            </a:pPr>
            <a:r>
              <a:rPr lang="fi-FI" dirty="0"/>
              <a:t>University of Natural Resources and Life Sciences, </a:t>
            </a:r>
            <a:r>
              <a:rPr lang="fi-FI" dirty="0" err="1"/>
              <a:t>Vienna</a:t>
            </a:r>
            <a:r>
              <a:rPr lang="fi-FI" dirty="0"/>
              <a:t> (</a:t>
            </a:r>
            <a:r>
              <a:rPr lang="fi-FI" dirty="0" err="1"/>
              <a:t>Austria</a:t>
            </a:r>
            <a:r>
              <a:rPr lang="fi-FI" dirty="0"/>
              <a:t>)</a:t>
            </a:r>
          </a:p>
          <a:p>
            <a:pPr lvl="1">
              <a:buFont typeface="Wingdings" panose="05000000000000000000" pitchFamily="2" charset="2"/>
              <a:buChar char="§"/>
            </a:pPr>
            <a:r>
              <a:rPr lang="fi-FI" dirty="0"/>
              <a:t>University of Lleida (Spain)</a:t>
            </a:r>
          </a:p>
          <a:p>
            <a:pPr lvl="1">
              <a:buFont typeface="Wingdings" panose="05000000000000000000" pitchFamily="2" charset="2"/>
              <a:buChar char="§"/>
            </a:pPr>
            <a:r>
              <a:rPr lang="fi-FI" dirty="0"/>
              <a:t>University of Eastern Finland (Finland)</a:t>
            </a:r>
          </a:p>
          <a:p>
            <a:pPr lvl="1">
              <a:buFont typeface="Wingdings" panose="05000000000000000000" pitchFamily="2" charset="2"/>
              <a:buChar char="§"/>
            </a:pPr>
            <a:r>
              <a:rPr lang="fi-FI" dirty="0" err="1"/>
              <a:t>AgroParisTech</a:t>
            </a:r>
            <a:r>
              <a:rPr lang="fi-FI" dirty="0"/>
              <a:t> (France) </a:t>
            </a:r>
          </a:p>
          <a:p>
            <a:pPr lvl="1">
              <a:buFont typeface="Wingdings" panose="05000000000000000000" pitchFamily="2" charset="2"/>
              <a:buChar char="§"/>
            </a:pPr>
            <a:r>
              <a:rPr lang="fi-FI" dirty="0"/>
              <a:t>Transilvania University of </a:t>
            </a:r>
            <a:r>
              <a:rPr lang="fi-FI" dirty="0" err="1"/>
              <a:t>Brasov</a:t>
            </a:r>
            <a:r>
              <a:rPr lang="fi-FI" dirty="0"/>
              <a:t> (Romania)</a:t>
            </a:r>
          </a:p>
          <a:p>
            <a:endParaRPr lang="fi-FI" dirty="0"/>
          </a:p>
        </p:txBody>
      </p:sp>
      <p:sp>
        <p:nvSpPr>
          <p:cNvPr id="6" name="Slide Number Placeholder 5">
            <a:extLst>
              <a:ext uri="{FF2B5EF4-FFF2-40B4-BE49-F238E27FC236}">
                <a16:creationId xmlns:a16="http://schemas.microsoft.com/office/drawing/2014/main" id="{E65E1584-D3CC-4CF3-B308-4E442DBC78D6}"/>
              </a:ext>
            </a:extLst>
          </p:cNvPr>
          <p:cNvSpPr>
            <a:spLocks noGrp="1"/>
          </p:cNvSpPr>
          <p:nvPr>
            <p:ph type="sldNum" sz="quarter" idx="12"/>
          </p:nvPr>
        </p:nvSpPr>
        <p:spPr/>
        <p:txBody>
          <a:bodyPr/>
          <a:lstStyle/>
          <a:p>
            <a:fld id="{EEBB0F66-B0A0-43D3-9504-7E3CCB799844}" type="slidenum">
              <a:rPr lang="fi-FI" smtClean="0"/>
              <a:pPr/>
              <a:t>4</a:t>
            </a:fld>
            <a:endParaRPr lang="fi-FI"/>
          </a:p>
        </p:txBody>
      </p:sp>
      <p:pic>
        <p:nvPicPr>
          <p:cNvPr id="7" name="Picture 6">
            <a:extLst>
              <a:ext uri="{FF2B5EF4-FFF2-40B4-BE49-F238E27FC236}">
                <a16:creationId xmlns:a16="http://schemas.microsoft.com/office/drawing/2014/main" id="{51066053-9F87-4A15-8125-B7E0160D7093}"/>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6300"/>
                    </a14:imgEffect>
                    <a14:imgEffect>
                      <a14:saturation sat="33000"/>
                    </a14:imgEffect>
                  </a14:imgLayer>
                </a14:imgProps>
              </a:ext>
            </a:extLst>
          </a:blip>
          <a:stretch>
            <a:fillRect/>
          </a:stretch>
        </p:blipFill>
        <p:spPr>
          <a:xfrm>
            <a:off x="0" y="1794632"/>
            <a:ext cx="3333418" cy="3971172"/>
          </a:xfrm>
          <a:prstGeom prst="rect">
            <a:avLst/>
          </a:prstGeom>
          <a:noFill/>
          <a:ln>
            <a:noFill/>
          </a:ln>
        </p:spPr>
      </p:pic>
    </p:spTree>
    <p:extLst>
      <p:ext uri="{BB962C8B-B14F-4D97-AF65-F5344CB8AC3E}">
        <p14:creationId xmlns:p14="http://schemas.microsoft.com/office/powerpoint/2010/main" val="259615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F4ADDC-0A2D-4474-9D49-3C91B8CCF78F}"/>
              </a:ext>
            </a:extLst>
          </p:cNvPr>
          <p:cNvSpPr>
            <a:spLocks noGrp="1"/>
          </p:cNvSpPr>
          <p:nvPr>
            <p:ph idx="1"/>
          </p:nvPr>
        </p:nvSpPr>
        <p:spPr>
          <a:xfrm>
            <a:off x="1411986" y="678607"/>
            <a:ext cx="10177200" cy="4176713"/>
          </a:xfrm>
        </p:spPr>
        <p:txBody>
          <a:bodyPr/>
          <a:lstStyle/>
          <a:p>
            <a:pPr marL="0" indent="0">
              <a:buNone/>
            </a:pPr>
            <a:r>
              <a:rPr lang="fi-FI" b="1" dirty="0" err="1"/>
              <a:t>Associated</a:t>
            </a:r>
            <a:r>
              <a:rPr lang="fi-FI" b="1" dirty="0"/>
              <a:t> </a:t>
            </a:r>
            <a:r>
              <a:rPr lang="fi-FI" b="1" dirty="0" err="1"/>
              <a:t>Partner</a:t>
            </a:r>
            <a:r>
              <a:rPr lang="fi-FI" b="1" dirty="0"/>
              <a:t> </a:t>
            </a:r>
            <a:r>
              <a:rPr lang="fi-FI" b="1" dirty="0" err="1"/>
              <a:t>Universities</a:t>
            </a:r>
            <a:endParaRPr lang="fi-FI" b="1" dirty="0"/>
          </a:p>
          <a:p>
            <a:pPr lvl="1">
              <a:buFont typeface="Wingdings" panose="05000000000000000000" pitchFamily="2" charset="2"/>
              <a:buChar char="§"/>
            </a:pPr>
            <a:r>
              <a:rPr lang="en-US" dirty="0"/>
              <a:t>Brazil: Federal University of Paraná and São Paulo University</a:t>
            </a:r>
          </a:p>
          <a:p>
            <a:pPr lvl="1">
              <a:buFont typeface="Wingdings" panose="05000000000000000000" pitchFamily="2" charset="2"/>
              <a:buChar char="§"/>
            </a:pPr>
            <a:r>
              <a:rPr lang="en-US" dirty="0"/>
              <a:t>China: Northwest A&amp;F University</a:t>
            </a:r>
          </a:p>
          <a:p>
            <a:pPr lvl="1">
              <a:buFont typeface="Wingdings" panose="05000000000000000000" pitchFamily="2" charset="2"/>
              <a:buChar char="§"/>
            </a:pPr>
            <a:r>
              <a:rPr lang="en-US" dirty="0"/>
              <a:t>Canada: University of British Columbia and University of New Brunswick</a:t>
            </a:r>
          </a:p>
          <a:p>
            <a:pPr marL="434329" lvl="1" indent="0">
              <a:buNone/>
            </a:pPr>
            <a:endParaRPr lang="en-US" dirty="0"/>
          </a:p>
          <a:p>
            <a:pPr marL="0" indent="0">
              <a:buNone/>
            </a:pPr>
            <a:r>
              <a:rPr lang="fi-FI" b="1" dirty="0" err="1"/>
              <a:t>Associated</a:t>
            </a:r>
            <a:r>
              <a:rPr lang="fi-FI" b="1" dirty="0"/>
              <a:t> </a:t>
            </a:r>
            <a:r>
              <a:rPr lang="fi-FI" b="1" dirty="0" err="1"/>
              <a:t>Scientific</a:t>
            </a:r>
            <a:r>
              <a:rPr lang="fi-FI" b="1" dirty="0"/>
              <a:t> and Industrial Partners</a:t>
            </a:r>
          </a:p>
          <a:p>
            <a:pPr marL="409557" lvl="1" indent="0">
              <a:buNone/>
            </a:pPr>
            <a:r>
              <a:rPr lang="fi-FI" sz="2000" dirty="0" err="1"/>
              <a:t>Arbonaut</a:t>
            </a:r>
            <a:r>
              <a:rPr lang="fi-FI" sz="2000" dirty="0"/>
              <a:t>, </a:t>
            </a:r>
            <a:r>
              <a:rPr lang="fi-FI" sz="2000" dirty="0" err="1"/>
              <a:t>Austrian</a:t>
            </a:r>
            <a:r>
              <a:rPr lang="fi-FI" sz="2000" dirty="0"/>
              <a:t> </a:t>
            </a:r>
            <a:r>
              <a:rPr lang="fi-FI" sz="2000" dirty="0" err="1"/>
              <a:t>Research</a:t>
            </a:r>
            <a:r>
              <a:rPr lang="fi-FI" sz="2000" dirty="0"/>
              <a:t> Centre for </a:t>
            </a:r>
            <a:r>
              <a:rPr lang="fi-FI" sz="2000" dirty="0" err="1"/>
              <a:t>Forests</a:t>
            </a:r>
            <a:r>
              <a:rPr lang="fi-FI" sz="2000" dirty="0"/>
              <a:t>, Centre INRA Grand-</a:t>
            </a:r>
            <a:r>
              <a:rPr lang="fi-FI" sz="2000" dirty="0" err="1"/>
              <a:t>Est</a:t>
            </a:r>
            <a:r>
              <a:rPr lang="fi-FI" sz="2000" dirty="0"/>
              <a:t>-Nancy, Centre </a:t>
            </a:r>
            <a:r>
              <a:rPr lang="fi-FI" sz="2000" dirty="0" err="1"/>
              <a:t>Tecnològic</a:t>
            </a:r>
            <a:r>
              <a:rPr lang="fi-FI" sz="2000" dirty="0"/>
              <a:t> </a:t>
            </a:r>
            <a:r>
              <a:rPr lang="fi-FI" sz="2000" dirty="0" err="1"/>
              <a:t>Forestal</a:t>
            </a:r>
            <a:r>
              <a:rPr lang="fi-FI" sz="2000" dirty="0"/>
              <a:t> de </a:t>
            </a:r>
            <a:r>
              <a:rPr lang="fi-FI" sz="2000" dirty="0" err="1"/>
              <a:t>Catalunya</a:t>
            </a:r>
            <a:r>
              <a:rPr lang="fi-FI" sz="2000" dirty="0"/>
              <a:t>, </a:t>
            </a:r>
            <a:r>
              <a:rPr lang="fi-FI" sz="2000" dirty="0" err="1"/>
              <a:t>Chinese</a:t>
            </a:r>
            <a:r>
              <a:rPr lang="fi-FI" sz="2000" dirty="0"/>
              <a:t> Academy of Forestry, </a:t>
            </a:r>
            <a:r>
              <a:rPr lang="fi-FI" sz="2000" dirty="0" err="1"/>
              <a:t>Diputació</a:t>
            </a:r>
            <a:r>
              <a:rPr lang="fi-FI" sz="2000" dirty="0"/>
              <a:t> de Barcelona, </a:t>
            </a:r>
            <a:r>
              <a:rPr lang="fi-FI" sz="2000" dirty="0" err="1"/>
              <a:t>District</a:t>
            </a:r>
            <a:r>
              <a:rPr lang="fi-FI" sz="2000" dirty="0"/>
              <a:t> </a:t>
            </a:r>
            <a:r>
              <a:rPr lang="fi-FI" sz="2000" dirty="0" err="1"/>
              <a:t>Forest</a:t>
            </a:r>
            <a:r>
              <a:rPr lang="fi-FI" sz="2000" dirty="0"/>
              <a:t> Office (</a:t>
            </a:r>
            <a:r>
              <a:rPr lang="fi-FI" sz="2000" dirty="0" err="1"/>
              <a:t>Forstamt</a:t>
            </a:r>
            <a:r>
              <a:rPr lang="fi-FI" sz="2000" dirty="0"/>
              <a:t>) </a:t>
            </a:r>
            <a:r>
              <a:rPr lang="fi-FI" sz="2000" dirty="0" err="1"/>
              <a:t>Johanniskreuz</a:t>
            </a:r>
            <a:r>
              <a:rPr lang="fi-FI" sz="2000" dirty="0"/>
              <a:t>, European </a:t>
            </a:r>
            <a:r>
              <a:rPr lang="fi-FI" sz="2000" dirty="0" err="1"/>
              <a:t>Forest</a:t>
            </a:r>
            <a:r>
              <a:rPr lang="fi-FI" sz="2000" dirty="0"/>
              <a:t> Institute, International Institute for </a:t>
            </a:r>
            <a:r>
              <a:rPr lang="fi-FI" sz="2000" dirty="0" err="1"/>
              <a:t>Applied</a:t>
            </a:r>
            <a:r>
              <a:rPr lang="fi-FI" sz="2000" dirty="0"/>
              <a:t> Systems Analysis, </a:t>
            </a:r>
            <a:r>
              <a:rPr lang="fi-FI" sz="2000" dirty="0" err="1"/>
              <a:t>Ocolul</a:t>
            </a:r>
            <a:r>
              <a:rPr lang="fi-FI" sz="2000" dirty="0"/>
              <a:t> </a:t>
            </a:r>
            <a:r>
              <a:rPr lang="fi-FI" sz="2000" dirty="0" err="1"/>
              <a:t>Silvic</a:t>
            </a:r>
            <a:r>
              <a:rPr lang="fi-FI" sz="2000" dirty="0"/>
              <a:t> </a:t>
            </a:r>
            <a:r>
              <a:rPr lang="fi-FI" sz="2000" dirty="0" err="1"/>
              <a:t>Ingleby</a:t>
            </a:r>
            <a:r>
              <a:rPr lang="fi-FI" sz="2000" dirty="0"/>
              <a:t>, Office National des </a:t>
            </a:r>
            <a:r>
              <a:rPr lang="fi-FI" sz="2000" dirty="0" err="1"/>
              <a:t>Forêts</a:t>
            </a:r>
            <a:r>
              <a:rPr lang="fi-FI" sz="2000" dirty="0"/>
              <a:t>, SC </a:t>
            </a:r>
            <a:r>
              <a:rPr lang="fi-FI" sz="2000" dirty="0" err="1"/>
              <a:t>Tornator</a:t>
            </a:r>
            <a:r>
              <a:rPr lang="fi-FI" sz="2000" dirty="0"/>
              <a:t> Romania SRL and </a:t>
            </a:r>
            <a:r>
              <a:rPr lang="fi-FI" sz="2000" dirty="0" err="1"/>
              <a:t>StoraEnso</a:t>
            </a:r>
            <a:r>
              <a:rPr lang="fi-FI" sz="2000" dirty="0"/>
              <a:t> Wood Supply</a:t>
            </a:r>
          </a:p>
          <a:p>
            <a:pPr marL="0" indent="0">
              <a:buNone/>
            </a:pPr>
            <a:endParaRPr lang="fi-FI" dirty="0"/>
          </a:p>
        </p:txBody>
      </p:sp>
      <p:sp>
        <p:nvSpPr>
          <p:cNvPr id="6" name="Slide Number Placeholder 5">
            <a:extLst>
              <a:ext uri="{FF2B5EF4-FFF2-40B4-BE49-F238E27FC236}">
                <a16:creationId xmlns:a16="http://schemas.microsoft.com/office/drawing/2014/main" id="{B1D139ED-1C0D-4377-8600-019192FBE57B}"/>
              </a:ext>
            </a:extLst>
          </p:cNvPr>
          <p:cNvSpPr>
            <a:spLocks noGrp="1"/>
          </p:cNvSpPr>
          <p:nvPr>
            <p:ph type="sldNum" sz="quarter" idx="12"/>
          </p:nvPr>
        </p:nvSpPr>
        <p:spPr/>
        <p:txBody>
          <a:bodyPr/>
          <a:lstStyle/>
          <a:p>
            <a:fld id="{EEBB0F66-B0A0-43D3-9504-7E3CCB799844}" type="slidenum">
              <a:rPr lang="fi-FI" smtClean="0"/>
              <a:pPr/>
              <a:t>5</a:t>
            </a:fld>
            <a:endParaRPr lang="fi-FI" dirty="0"/>
          </a:p>
        </p:txBody>
      </p:sp>
    </p:spTree>
    <p:extLst>
      <p:ext uri="{BB962C8B-B14F-4D97-AF65-F5344CB8AC3E}">
        <p14:creationId xmlns:p14="http://schemas.microsoft.com/office/powerpoint/2010/main" val="59876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06615F9-7E4A-4D03-8BA4-9F98C2C09269}"/>
              </a:ext>
            </a:extLst>
          </p:cNvPr>
          <p:cNvSpPr>
            <a:spLocks noGrp="1"/>
          </p:cNvSpPr>
          <p:nvPr>
            <p:ph type="title"/>
          </p:nvPr>
        </p:nvSpPr>
        <p:spPr>
          <a:xfrm>
            <a:off x="3106541" y="774401"/>
            <a:ext cx="8243532" cy="816533"/>
          </a:xfrm>
        </p:spPr>
        <p:txBody>
          <a:bodyPr/>
          <a:lstStyle/>
          <a:p>
            <a:r>
              <a:rPr lang="en-GB" altLang="fi-FI" sz="2592" dirty="0">
                <a:latin typeface="Open Sans ExtraBold" panose="020B0906030804020204" pitchFamily="34" charset="0"/>
                <a:ea typeface="Open Sans ExtraBold" panose="020B0906030804020204" pitchFamily="34" charset="0"/>
                <a:cs typeface="Open Sans ExtraBold" panose="020B0906030804020204" pitchFamily="34" charset="0"/>
              </a:rPr>
              <a:t>MSc European Forestry students</a:t>
            </a:r>
            <a:br>
              <a:rPr lang="en-GB" altLang="fi-FI" sz="3240" dirty="0"/>
            </a:br>
            <a:endParaRPr lang="fi-FI" dirty="0"/>
          </a:p>
        </p:txBody>
      </p:sp>
      <p:sp>
        <p:nvSpPr>
          <p:cNvPr id="5" name="Slide Number Placeholder 4">
            <a:extLst>
              <a:ext uri="{FF2B5EF4-FFF2-40B4-BE49-F238E27FC236}">
                <a16:creationId xmlns:a16="http://schemas.microsoft.com/office/drawing/2014/main" id="{9D372567-FF16-439C-97A9-452A6180DE31}"/>
              </a:ext>
            </a:extLst>
          </p:cNvPr>
          <p:cNvSpPr>
            <a:spLocks noGrp="1"/>
          </p:cNvSpPr>
          <p:nvPr>
            <p:ph type="sldNum" sz="quarter" idx="12"/>
          </p:nvPr>
        </p:nvSpPr>
        <p:spPr>
          <a:xfrm>
            <a:off x="10674510" y="5966959"/>
            <a:ext cx="500248" cy="233280"/>
          </a:xfrm>
        </p:spPr>
        <p:txBody>
          <a:bodyPr/>
          <a:lstStyle/>
          <a:p>
            <a:fld id="{EEBB0F66-B0A0-43D3-9504-7E3CCB799844}" type="slidenum">
              <a:rPr lang="fi-FI" smtClean="0"/>
              <a:pPr/>
              <a:t>6</a:t>
            </a:fld>
            <a:endParaRPr lang="fi-FI" dirty="0"/>
          </a:p>
        </p:txBody>
      </p:sp>
      <p:pic>
        <p:nvPicPr>
          <p:cNvPr id="7" name="Picture 6">
            <a:extLst>
              <a:ext uri="{FF2B5EF4-FFF2-40B4-BE49-F238E27FC236}">
                <a16:creationId xmlns:a16="http://schemas.microsoft.com/office/drawing/2014/main" id="{B598EDC3-6047-40B6-BF3D-9E028A5E57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70760" y="1852699"/>
            <a:ext cx="6250483" cy="2898881"/>
          </a:xfrm>
          <a:prstGeom prst="rect">
            <a:avLst/>
          </a:prstGeom>
        </p:spPr>
      </p:pic>
      <p:graphicFrame>
        <p:nvGraphicFramePr>
          <p:cNvPr id="9" name="Group 308">
            <a:extLst>
              <a:ext uri="{FF2B5EF4-FFF2-40B4-BE49-F238E27FC236}">
                <a16:creationId xmlns:a16="http://schemas.microsoft.com/office/drawing/2014/main" id="{7502E7F3-4A17-479C-A21B-165DC77D90CE}"/>
              </a:ext>
            </a:extLst>
          </p:cNvPr>
          <p:cNvGraphicFramePr>
            <a:graphicFrameLocks noGrp="1"/>
          </p:cNvGraphicFramePr>
          <p:nvPr/>
        </p:nvGraphicFramePr>
        <p:xfrm>
          <a:off x="1674837" y="460162"/>
          <a:ext cx="1728191" cy="5749776"/>
        </p:xfrm>
        <a:graphic>
          <a:graphicData uri="http://schemas.openxmlformats.org/drawingml/2006/table">
            <a:tbl>
              <a:tblPr/>
              <a:tblGrid>
                <a:gridCol w="363070">
                  <a:extLst>
                    <a:ext uri="{9D8B030D-6E8A-4147-A177-3AD203B41FA5}">
                      <a16:colId xmlns:a16="http://schemas.microsoft.com/office/drawing/2014/main" val="20000"/>
                    </a:ext>
                  </a:extLst>
                </a:gridCol>
                <a:gridCol w="1365121">
                  <a:extLst>
                    <a:ext uri="{9D8B030D-6E8A-4147-A177-3AD203B41FA5}">
                      <a16:colId xmlns:a16="http://schemas.microsoft.com/office/drawing/2014/main" val="20001"/>
                    </a:ext>
                  </a:extLst>
                </a:gridCol>
              </a:tblGrid>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43</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Brazil</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36</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Spain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25</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Nepal</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Bangladesh</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8286007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19</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China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00894800"/>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Germany</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1549116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Philippines</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607075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16 </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30691978"/>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Indonesia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Russia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525943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Netherlands</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6469513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Canada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Myanmar</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196361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8378498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Nigeria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4934475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Serbia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18122745"/>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Ethiopia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Romania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20217981"/>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Columbia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292084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Vietnam</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6484553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Peru</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89961772"/>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Finland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2357237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Taiwan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869351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Thailand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597244"/>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UK</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0433946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Belgium</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2527861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Bhutan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538015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Costa Rica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1221789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France</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5459406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Greece</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9783140"/>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Ireland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9549617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Latvia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2181887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Pakistan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792842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South Africa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5696611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Tanzania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87629022"/>
                  </a:ext>
                </a:extLst>
              </a:tr>
            </a:tbl>
          </a:graphicData>
        </a:graphic>
      </p:graphicFrame>
      <p:graphicFrame>
        <p:nvGraphicFramePr>
          <p:cNvPr id="10" name="Group 307">
            <a:extLst>
              <a:ext uri="{FF2B5EF4-FFF2-40B4-BE49-F238E27FC236}">
                <a16:creationId xmlns:a16="http://schemas.microsoft.com/office/drawing/2014/main" id="{A8151627-4A69-420D-BD3A-9DCF6B45E69D}"/>
              </a:ext>
            </a:extLst>
          </p:cNvPr>
          <p:cNvGraphicFramePr>
            <a:graphicFrameLocks noGrp="1"/>
          </p:cNvGraphicFramePr>
          <p:nvPr/>
        </p:nvGraphicFramePr>
        <p:xfrm>
          <a:off x="9465975" y="460162"/>
          <a:ext cx="1884098" cy="5430320"/>
        </p:xfrm>
        <a:graphic>
          <a:graphicData uri="http://schemas.openxmlformats.org/drawingml/2006/table">
            <a:tbl>
              <a:tblPr/>
              <a:tblGrid>
                <a:gridCol w="261320">
                  <a:extLst>
                    <a:ext uri="{9D8B030D-6E8A-4147-A177-3AD203B41FA5}">
                      <a16:colId xmlns:a16="http://schemas.microsoft.com/office/drawing/2014/main" val="20000"/>
                    </a:ext>
                  </a:extLst>
                </a:gridCol>
                <a:gridCol w="1622778">
                  <a:extLst>
                    <a:ext uri="{9D8B030D-6E8A-4147-A177-3AD203B41FA5}">
                      <a16:colId xmlns:a16="http://schemas.microsoft.com/office/drawing/2014/main" val="20001"/>
                    </a:ext>
                  </a:extLst>
                </a:gridCol>
              </a:tblGrid>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Austria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4878275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Bosnia and Herzegovina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45413836"/>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Cameroon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01974461"/>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Ghana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23944614"/>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Guatemala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21668644"/>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Japan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61528805"/>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Jordan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4964134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Kosovo</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57858216"/>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Lebanon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1710067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Morocco</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95601214"/>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Paraguay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49049316"/>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Sweden</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8373109"/>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Uganda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14427728"/>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Ukraine</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51387870"/>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Australia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 </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Bolivia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75847209"/>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Cambodia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Estonia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Belarus</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85157104"/>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Guyana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Hong Kong</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Hungary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08931066"/>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Iran</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19459912"/>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Italia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Kenya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Kyrgyzstan</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63810575"/>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Malaysia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Mauritania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Moldova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67276011"/>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Nicaragua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8"/>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Norway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21868586"/>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Slovenia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2"/>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Switzerland</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95575745"/>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Venezuela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6"/>
                  </a:ext>
                </a:extLst>
              </a:tr>
            </a:tbl>
          </a:graphicData>
        </a:graphic>
      </p:graphicFrame>
      <p:sp>
        <p:nvSpPr>
          <p:cNvPr id="11" name="Rectangle 10">
            <a:extLst>
              <a:ext uri="{FF2B5EF4-FFF2-40B4-BE49-F238E27FC236}">
                <a16:creationId xmlns:a16="http://schemas.microsoft.com/office/drawing/2014/main" id="{3E2409E3-5654-4EB1-99A8-4CA268F8EF09}"/>
              </a:ext>
            </a:extLst>
          </p:cNvPr>
          <p:cNvSpPr>
            <a:spLocks noChangeArrowheads="1"/>
          </p:cNvSpPr>
          <p:nvPr/>
        </p:nvSpPr>
        <p:spPr bwMode="auto">
          <a:xfrm>
            <a:off x="3850698" y="4928226"/>
            <a:ext cx="4740250" cy="33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fi-FI" sz="1555" b="1" dirty="0">
                <a:latin typeface="Open Sans ExtraBold" panose="020B0906030804020204" pitchFamily="34" charset="0"/>
                <a:ea typeface="Open Sans ExtraBold" panose="020B0906030804020204" pitchFamily="34" charset="0"/>
                <a:cs typeface="Open Sans ExtraBold" panose="020B0906030804020204" pitchFamily="34" charset="0"/>
              </a:rPr>
              <a:t>2002-2023: 398 students from 70 countries</a:t>
            </a:r>
            <a:endParaRPr lang="en-GB" altLang="fi-FI" sz="1555"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78880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1CA5B4-FAB3-4BF0-A0DC-BA14E530E56D}"/>
              </a:ext>
            </a:extLst>
          </p:cNvPr>
          <p:cNvSpPr>
            <a:spLocks noGrp="1"/>
          </p:cNvSpPr>
          <p:nvPr>
            <p:ph type="sldNum" sz="quarter" idx="12"/>
          </p:nvPr>
        </p:nvSpPr>
        <p:spPr/>
        <p:txBody>
          <a:bodyPr/>
          <a:lstStyle/>
          <a:p>
            <a:fld id="{EEBB0F66-B0A0-43D3-9504-7E3CCB799844}" type="slidenum">
              <a:rPr lang="fi-FI" smtClean="0"/>
              <a:pPr/>
              <a:t>7</a:t>
            </a:fld>
            <a:endParaRPr lang="fi-FI"/>
          </a:p>
        </p:txBody>
      </p:sp>
      <p:sp>
        <p:nvSpPr>
          <p:cNvPr id="6" name="Sisällön paikkamerkki 2">
            <a:extLst>
              <a:ext uri="{FF2B5EF4-FFF2-40B4-BE49-F238E27FC236}">
                <a16:creationId xmlns:a16="http://schemas.microsoft.com/office/drawing/2014/main" id="{DBFEA4DB-9BCD-4258-8817-F44B6C937C66}"/>
              </a:ext>
            </a:extLst>
          </p:cNvPr>
          <p:cNvSpPr txBox="1">
            <a:spLocks/>
          </p:cNvSpPr>
          <p:nvPr/>
        </p:nvSpPr>
        <p:spPr>
          <a:xfrm>
            <a:off x="1407534" y="535310"/>
            <a:ext cx="10548957" cy="4176713"/>
          </a:xfrm>
          <a:prstGeom prst="rect">
            <a:avLst/>
          </a:prstGeom>
        </p:spPr>
        <p:txBody>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pPr>
              <a:buFontTx/>
              <a:buNone/>
            </a:pPr>
            <a:r>
              <a:rPr lang="en-GB" sz="4000" b="1" kern="0" dirty="0">
                <a:latin typeface="Open Sans ExtraBold" panose="020B0906030804020204" pitchFamily="34" charset="0"/>
                <a:ea typeface="Open Sans ExtraBold" panose="020B0906030804020204" pitchFamily="34" charset="0"/>
                <a:cs typeface="Open Sans ExtraBold" panose="020B0906030804020204" pitchFamily="34" charset="0"/>
              </a:rPr>
              <a:t>Programme structure</a:t>
            </a:r>
          </a:p>
          <a:p>
            <a:r>
              <a:rPr lang="en-GB" altLang="fi-FI" sz="2400" kern="0" dirty="0"/>
              <a:t>The first year provides students with a complete background in European forestry and familiarises them with the 6 partner universities and with other forest institutions</a:t>
            </a:r>
          </a:p>
          <a:p>
            <a:pPr marL="0" indent="0">
              <a:buFont typeface="Wingdings" pitchFamily="2" charset="2"/>
              <a:buNone/>
            </a:pPr>
            <a:br>
              <a:rPr lang="fi-FI" altLang="fi-FI" sz="2880" kern="0" dirty="0">
                <a:solidFill>
                  <a:srgbClr val="292929"/>
                </a:solidFill>
                <a:latin typeface="Calibri" panose="020F0502020204030204" pitchFamily="34" charset="0"/>
              </a:rPr>
            </a:br>
            <a:br>
              <a:rPr lang="fi-FI" altLang="fi-FI" sz="2880" kern="0" dirty="0">
                <a:solidFill>
                  <a:srgbClr val="292929"/>
                </a:solidFill>
                <a:latin typeface="Calibri" panose="020F0502020204030204" pitchFamily="34" charset="0"/>
              </a:rPr>
            </a:br>
            <a:endParaRPr lang="fi-FI" sz="2880" kern="0" dirty="0"/>
          </a:p>
          <a:p>
            <a:pPr>
              <a:buFontTx/>
              <a:buNone/>
            </a:pPr>
            <a:endParaRPr lang="en-GB" b="1" kern="0" dirty="0"/>
          </a:p>
          <a:p>
            <a:pPr algn="just">
              <a:buFont typeface="Wingdings" pitchFamily="2" charset="2"/>
              <a:buNone/>
            </a:pPr>
            <a:r>
              <a:rPr lang="en-GB" altLang="fi-FI" sz="1920" kern="0" dirty="0">
                <a:latin typeface="Calibri" panose="020F0502020204030204" pitchFamily="34" charset="0"/>
              </a:rPr>
              <a:t>	</a:t>
            </a:r>
            <a:endParaRPr lang="fi-FI" sz="1920" kern="0" dirty="0"/>
          </a:p>
        </p:txBody>
      </p:sp>
      <p:graphicFrame>
        <p:nvGraphicFramePr>
          <p:cNvPr id="7" name="Object 6">
            <a:extLst>
              <a:ext uri="{FF2B5EF4-FFF2-40B4-BE49-F238E27FC236}">
                <a16:creationId xmlns:a16="http://schemas.microsoft.com/office/drawing/2014/main" id="{DA63AF6B-6EDF-44BF-9818-8435EEE6DB14}"/>
              </a:ext>
            </a:extLst>
          </p:cNvPr>
          <p:cNvGraphicFramePr>
            <a:graphicFrameLocks noChangeAspect="1"/>
          </p:cNvGraphicFramePr>
          <p:nvPr>
            <p:extLst>
              <p:ext uri="{D42A27DB-BD31-4B8C-83A1-F6EECF244321}">
                <p14:modId xmlns:p14="http://schemas.microsoft.com/office/powerpoint/2010/main" val="404441621"/>
              </p:ext>
            </p:extLst>
          </p:nvPr>
        </p:nvGraphicFramePr>
        <p:xfrm>
          <a:off x="1689759" y="2541863"/>
          <a:ext cx="8162742" cy="4089633"/>
        </p:xfrm>
        <a:graphic>
          <a:graphicData uri="http://schemas.openxmlformats.org/presentationml/2006/ole">
            <mc:AlternateContent xmlns:mc="http://schemas.openxmlformats.org/markup-compatibility/2006">
              <mc:Choice xmlns:v="urn:schemas-microsoft-com:vml" Requires="v">
                <p:oleObj name="Document" r:id="rId2" imgW="6118475" imgH="3067949" progId="Word.Document.12">
                  <p:embed/>
                </p:oleObj>
              </mc:Choice>
              <mc:Fallback>
                <p:oleObj name="Document" r:id="rId2" imgW="6118475" imgH="3067949" progId="Word.Document.12">
                  <p:embed/>
                  <p:pic>
                    <p:nvPicPr>
                      <p:cNvPr id="8" name="Object 7"/>
                      <p:cNvPicPr/>
                      <p:nvPr/>
                    </p:nvPicPr>
                    <p:blipFill>
                      <a:blip r:embed="rId3"/>
                      <a:stretch>
                        <a:fillRect/>
                      </a:stretch>
                    </p:blipFill>
                    <p:spPr>
                      <a:xfrm>
                        <a:off x="1689759" y="2541863"/>
                        <a:ext cx="8162742" cy="4089633"/>
                      </a:xfrm>
                      <a:prstGeom prst="rect">
                        <a:avLst/>
                      </a:prstGeom>
                    </p:spPr>
                  </p:pic>
                </p:oleObj>
              </mc:Fallback>
            </mc:AlternateContent>
          </a:graphicData>
        </a:graphic>
      </p:graphicFrame>
    </p:spTree>
    <p:extLst>
      <p:ext uri="{BB962C8B-B14F-4D97-AF65-F5344CB8AC3E}">
        <p14:creationId xmlns:p14="http://schemas.microsoft.com/office/powerpoint/2010/main" val="333597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72A3A-9B80-4542-A92C-D11300E5E705}"/>
              </a:ext>
            </a:extLst>
          </p:cNvPr>
          <p:cNvSpPr>
            <a:spLocks noGrp="1"/>
          </p:cNvSpPr>
          <p:nvPr>
            <p:ph type="sldNum" sz="quarter" idx="12"/>
          </p:nvPr>
        </p:nvSpPr>
        <p:spPr/>
        <p:txBody>
          <a:bodyPr/>
          <a:lstStyle/>
          <a:p>
            <a:fld id="{EEBB0F66-B0A0-43D3-9504-7E3CCB799844}" type="slidenum">
              <a:rPr lang="fi-FI" smtClean="0"/>
              <a:pPr/>
              <a:t>8</a:t>
            </a:fld>
            <a:endParaRPr lang="fi-FI" dirty="0"/>
          </a:p>
        </p:txBody>
      </p:sp>
      <p:sp>
        <p:nvSpPr>
          <p:cNvPr id="7" name="Sisällön paikkamerkki 2">
            <a:extLst>
              <a:ext uri="{FF2B5EF4-FFF2-40B4-BE49-F238E27FC236}">
                <a16:creationId xmlns:a16="http://schemas.microsoft.com/office/drawing/2014/main" id="{92E910A7-6D43-4388-9AC8-3017D4ECD1A7}"/>
              </a:ext>
            </a:extLst>
          </p:cNvPr>
          <p:cNvSpPr txBox="1">
            <a:spLocks/>
          </p:cNvSpPr>
          <p:nvPr/>
        </p:nvSpPr>
        <p:spPr>
          <a:xfrm>
            <a:off x="1236643" y="519649"/>
            <a:ext cx="9937104" cy="4176713"/>
          </a:xfrm>
          <a:prstGeom prst="rect">
            <a:avLst/>
          </a:prstGeom>
        </p:spPr>
        <p:txBody>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pPr algn="just"/>
            <a:r>
              <a:rPr lang="en-GB" altLang="fi-FI" sz="2400" kern="0" dirty="0">
                <a:latin typeface="+mn-lt"/>
              </a:rPr>
              <a:t>The second year takes place at one of the Partner Universities (not UEF)</a:t>
            </a:r>
          </a:p>
          <a:p>
            <a:pPr algn="just"/>
            <a:r>
              <a:rPr lang="en-GB" altLang="fi-FI" sz="2400" kern="0" dirty="0">
                <a:latin typeface="+mn-lt"/>
              </a:rPr>
              <a:t>During the second year, students attend courses and carry out the Master thesis at the partner university, according to an individual study plan agreed with the supervisor</a:t>
            </a:r>
          </a:p>
          <a:p>
            <a:pPr algn="just"/>
            <a:r>
              <a:rPr lang="en-GB" altLang="fi-FI" sz="2400" kern="0" dirty="0">
                <a:latin typeface="+mn-lt"/>
              </a:rPr>
              <a:t>Each student who has successfully completed studies will obtain a MSc EF Double Degree Certificate and a Diploma Supplement. One of the certificates is always awarded by the University of Eastern Finland whereas the other certificate is awarded by the Partner University that hosts the student during the advanced studies of the second study year. </a:t>
            </a:r>
          </a:p>
          <a:p>
            <a:pPr algn="just">
              <a:buFont typeface="Wingdings" pitchFamily="2" charset="2"/>
              <a:buNone/>
            </a:pPr>
            <a:r>
              <a:rPr lang="en-GB" altLang="fi-FI" sz="1680" kern="0" dirty="0">
                <a:latin typeface="+mj-lt"/>
              </a:rPr>
              <a:t>	</a:t>
            </a:r>
            <a:br>
              <a:rPr lang="fi-FI" altLang="fi-FI" sz="1920" kern="0" dirty="0">
                <a:solidFill>
                  <a:srgbClr val="292929"/>
                </a:solidFill>
                <a:latin typeface="Calibri" panose="020F0502020204030204" pitchFamily="34" charset="0"/>
              </a:rPr>
            </a:br>
            <a:endParaRPr lang="fi-FI" sz="1920" kern="0" dirty="0"/>
          </a:p>
        </p:txBody>
      </p:sp>
      <p:graphicFrame>
        <p:nvGraphicFramePr>
          <p:cNvPr id="8" name="Group 30">
            <a:extLst>
              <a:ext uri="{FF2B5EF4-FFF2-40B4-BE49-F238E27FC236}">
                <a16:creationId xmlns:a16="http://schemas.microsoft.com/office/drawing/2014/main" id="{6FD19B7A-4E9A-411C-84FB-C70891A92D1E}"/>
              </a:ext>
            </a:extLst>
          </p:cNvPr>
          <p:cNvGraphicFramePr>
            <a:graphicFrameLocks noGrp="1"/>
          </p:cNvGraphicFramePr>
          <p:nvPr>
            <p:extLst>
              <p:ext uri="{D42A27DB-BD31-4B8C-83A1-F6EECF244321}">
                <p14:modId xmlns:p14="http://schemas.microsoft.com/office/powerpoint/2010/main" val="3481998277"/>
              </p:ext>
            </p:extLst>
          </p:nvPr>
        </p:nvGraphicFramePr>
        <p:xfrm>
          <a:off x="1590675" y="5062982"/>
          <a:ext cx="9467850" cy="1153668"/>
        </p:xfrm>
        <a:graphic>
          <a:graphicData uri="http://schemas.openxmlformats.org/drawingml/2006/table">
            <a:tbl>
              <a:tblPr/>
              <a:tblGrid>
                <a:gridCol w="958624">
                  <a:extLst>
                    <a:ext uri="{9D8B030D-6E8A-4147-A177-3AD203B41FA5}">
                      <a16:colId xmlns:a16="http://schemas.microsoft.com/office/drawing/2014/main" val="20000"/>
                    </a:ext>
                  </a:extLst>
                </a:gridCol>
                <a:gridCol w="4255849">
                  <a:extLst>
                    <a:ext uri="{9D8B030D-6E8A-4147-A177-3AD203B41FA5}">
                      <a16:colId xmlns:a16="http://schemas.microsoft.com/office/drawing/2014/main" val="20001"/>
                    </a:ext>
                  </a:extLst>
                </a:gridCol>
                <a:gridCol w="774929">
                  <a:extLst>
                    <a:ext uri="{9D8B030D-6E8A-4147-A177-3AD203B41FA5}">
                      <a16:colId xmlns:a16="http://schemas.microsoft.com/office/drawing/2014/main" val="20002"/>
                    </a:ext>
                  </a:extLst>
                </a:gridCol>
                <a:gridCol w="3478448">
                  <a:extLst>
                    <a:ext uri="{9D8B030D-6E8A-4147-A177-3AD203B41FA5}">
                      <a16:colId xmlns:a16="http://schemas.microsoft.com/office/drawing/2014/main" val="20003"/>
                    </a:ext>
                  </a:extLst>
                </a:gridCol>
              </a:tblGrid>
              <a:tr h="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YEAR 2</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60 ECTS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Courses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ECTS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tx1"/>
                          </a:solidFill>
                          <a:effectLst/>
                          <a:latin typeface="Arial" charset="0"/>
                          <a:ea typeface="Times New Roman" pitchFamily="18" charset="0"/>
                          <a:cs typeface="Arial" charset="0"/>
                        </a:rPr>
                        <a:t>Location</a:t>
                      </a:r>
                      <a:endParaRPr kumimoji="0" lang="en-GB" sz="1300" b="0" i="0" u="none" strike="noStrike" cap="none" normalizeH="0" baseline="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910">
                <a:tc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Advanced courses</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30</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Student’s preferred Partner University</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910">
                <a:tc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Master’s Thesis</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30</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i-FI"/>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970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1E6E-AD26-44EE-B58D-E9343371C94E}"/>
              </a:ext>
            </a:extLst>
          </p:cNvPr>
          <p:cNvSpPr>
            <a:spLocks noGrp="1"/>
          </p:cNvSpPr>
          <p:nvPr>
            <p:ph type="title"/>
          </p:nvPr>
        </p:nvSpPr>
        <p:spPr>
          <a:xfrm>
            <a:off x="1487487" y="657227"/>
            <a:ext cx="10177200" cy="1008064"/>
          </a:xfrm>
        </p:spPr>
        <p:txBody>
          <a:bodyPr wrap="square" anchor="t">
            <a:normAutofit/>
          </a:bodyPr>
          <a:lstStyle/>
          <a:p>
            <a:r>
              <a:rPr lang="fi-FI" dirty="0" err="1"/>
              <a:t>The</a:t>
            </a:r>
            <a:r>
              <a:rPr lang="fi-FI" dirty="0"/>
              <a:t> </a:t>
            </a:r>
            <a:r>
              <a:rPr lang="fi-FI" dirty="0" err="1"/>
              <a:t>employability</a:t>
            </a:r>
            <a:r>
              <a:rPr lang="fi-FI" dirty="0"/>
              <a:t> of </a:t>
            </a:r>
            <a:r>
              <a:rPr lang="fi-FI" dirty="0" err="1"/>
              <a:t>the</a:t>
            </a:r>
            <a:r>
              <a:rPr lang="fi-FI" dirty="0"/>
              <a:t> </a:t>
            </a:r>
            <a:r>
              <a:rPr lang="fi-FI" dirty="0" err="1"/>
              <a:t>graduates</a:t>
            </a:r>
            <a:endParaRPr lang="fi-FI" dirty="0"/>
          </a:p>
        </p:txBody>
      </p:sp>
      <p:pic>
        <p:nvPicPr>
          <p:cNvPr id="9" name="Picture 8">
            <a:extLst>
              <a:ext uri="{FF2B5EF4-FFF2-40B4-BE49-F238E27FC236}">
                <a16:creationId xmlns:a16="http://schemas.microsoft.com/office/drawing/2014/main" id="{A9AE8FC7-C2F9-402A-900F-7CA282EC84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892"/>
            <a:ext cx="5394960" cy="4176713"/>
          </a:xfrm>
          <a:prstGeom prst="rect">
            <a:avLst/>
          </a:prstGeom>
          <a:noFill/>
        </p:spPr>
      </p:pic>
      <p:sp>
        <p:nvSpPr>
          <p:cNvPr id="5" name="Slide Number Placeholder 4">
            <a:extLst>
              <a:ext uri="{FF2B5EF4-FFF2-40B4-BE49-F238E27FC236}">
                <a16:creationId xmlns:a16="http://schemas.microsoft.com/office/drawing/2014/main" id="{EBD09B44-E7A3-4D9A-BB25-768187949A0E}"/>
              </a:ext>
            </a:extLst>
          </p:cNvPr>
          <p:cNvSpPr>
            <a:spLocks noGrp="1"/>
          </p:cNvSpPr>
          <p:nvPr>
            <p:ph type="sldNum" sz="quarter" idx="12"/>
          </p:nvPr>
        </p:nvSpPr>
        <p:spPr>
          <a:xfrm>
            <a:off x="11245274" y="6200773"/>
            <a:ext cx="617589" cy="288000"/>
          </a:xfrm>
        </p:spPr>
        <p:txBody>
          <a:bodyPr anchor="ctr">
            <a:normAutofit/>
          </a:bodyPr>
          <a:lstStyle/>
          <a:p>
            <a:pPr>
              <a:lnSpc>
                <a:spcPct val="90000"/>
              </a:lnSpc>
              <a:spcAft>
                <a:spcPts val="600"/>
              </a:spcAft>
            </a:pPr>
            <a:fld id="{EEBB0F66-B0A0-43D3-9504-7E3CCB799844}" type="slidenum">
              <a:rPr lang="fi-FI" smtClean="0"/>
              <a:pPr>
                <a:lnSpc>
                  <a:spcPct val="90000"/>
                </a:lnSpc>
                <a:spcAft>
                  <a:spcPts val="600"/>
                </a:spcAft>
              </a:pPr>
              <a:t>9</a:t>
            </a:fld>
            <a:endParaRPr lang="fi-FI"/>
          </a:p>
        </p:txBody>
      </p:sp>
      <p:sp>
        <p:nvSpPr>
          <p:cNvPr id="15" name="Content Placeholder 2">
            <a:extLst>
              <a:ext uri="{FF2B5EF4-FFF2-40B4-BE49-F238E27FC236}">
                <a16:creationId xmlns:a16="http://schemas.microsoft.com/office/drawing/2014/main" id="{FACE0B81-CBF8-4322-BF0C-298DF27B0F1D}"/>
              </a:ext>
            </a:extLst>
          </p:cNvPr>
          <p:cNvSpPr txBox="1">
            <a:spLocks/>
          </p:cNvSpPr>
          <p:nvPr/>
        </p:nvSpPr>
        <p:spPr bwMode="auto">
          <a:xfrm>
            <a:off x="5394960" y="1786892"/>
            <a:ext cx="6467903"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r>
              <a:rPr lang="en-US" kern="0" dirty="0"/>
              <a:t>The curriculum is specifically designed to take into consideration the needs of potential employers and therefore our graduates are highly valued by national and international agencies, governmental bodies, NGOs, research institutions and  timber, paper and pulp enterprises</a:t>
            </a:r>
            <a:endParaRPr lang="fi-FI" kern="0" dirty="0"/>
          </a:p>
        </p:txBody>
      </p:sp>
    </p:spTree>
    <p:extLst>
      <p:ext uri="{BB962C8B-B14F-4D97-AF65-F5344CB8AC3E}">
        <p14:creationId xmlns:p14="http://schemas.microsoft.com/office/powerpoint/2010/main" val="1230864385"/>
      </p:ext>
    </p:extLst>
  </p:cSld>
  <p:clrMapOvr>
    <a:masterClrMapping/>
  </p:clrMapOvr>
</p:sld>
</file>

<file path=ppt/theme/theme1.xml><?xml version="1.0" encoding="utf-8"?>
<a:theme xmlns:a="http://schemas.openxmlformats.org/drawingml/2006/main" name="Title Slide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76D01F8E-4C29-489B-9A61-3CA8FA53BDE6}"/>
    </a:ext>
  </a:extLst>
</a:theme>
</file>

<file path=ppt/theme/theme2.xml><?xml version="1.0" encoding="utf-8"?>
<a:theme xmlns:a="http://schemas.openxmlformats.org/drawingml/2006/main" name="Basic">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88C9DB8C-52F9-4C0F-B271-932AA688C93F}"/>
    </a:ext>
  </a:extLst>
</a:theme>
</file>

<file path=ppt/theme/theme3.xml><?xml version="1.0" encoding="utf-8"?>
<a:theme xmlns:a="http://schemas.openxmlformats.org/drawingml/2006/main" name="Section Header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8A67BBD2-CA44-405F-8328-299C4D3984BC}"/>
    </a:ext>
  </a:extLst>
</a:theme>
</file>

<file path=ppt/theme/theme4.xml><?xml version="1.0" encoding="utf-8"?>
<a:theme xmlns:a="http://schemas.openxmlformats.org/drawingml/2006/main" name="Thank You Slide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a:latin typeface="Open Sans ExtraBold" panose="020B0906030804020204" pitchFamily="34" charset="0"/>
            <a:ea typeface="Open Sans ExtraBold" panose="020B0906030804020204" pitchFamily="34" charset="0"/>
            <a:cs typeface="Open Sans ExtraBold" panose="020B0906030804020204" pitchFamily="34" charset="0"/>
          </a:defRPr>
        </a:defPPr>
      </a:lstStyle>
    </a:txDef>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D058893F-AC8B-42C2-8EAF-939ABD3BFC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40919438C8E2F48AE9738E904BD24DC" ma:contentTypeVersion="12" ma:contentTypeDescription="Luo uusi asiakirja." ma:contentTypeScope="" ma:versionID="534ca8cc4cb90e2ef85802c928e95bea">
  <xsd:schema xmlns:xsd="http://www.w3.org/2001/XMLSchema" xmlns:xs="http://www.w3.org/2001/XMLSchema" xmlns:p="http://schemas.microsoft.com/office/2006/metadata/properties" xmlns:ns1="http://schemas.microsoft.com/sharepoint/v3" xmlns:ns2="5b79877e-0d44-4f95-921b-7edaf05a2dcc" xmlns:ns3="6d07599c-8869-456a-a6a5-f94714f5a5e1" targetNamespace="http://schemas.microsoft.com/office/2006/metadata/properties" ma:root="true" ma:fieldsID="92e3d9c622e9e7df997e740c3d5cfa7e" ns1:_="" ns2:_="" ns3:_="">
    <xsd:import namespace="http://schemas.microsoft.com/sharepoint/v3"/>
    <xsd:import namespace="5b79877e-0d44-4f95-921b-7edaf05a2dcc"/>
    <xsd:import namespace="6d07599c-8869-456a-a6a5-f94714f5a5e1"/>
    <xsd:element name="properties">
      <xsd:complexType>
        <xsd:sequence>
          <xsd:element name="documentManagement">
            <xsd:complexType>
              <xsd:all>
                <xsd:element ref="ns1:PublishingStartDate" minOccurs="0"/>
                <xsd:element ref="ns1:PublishingExpirationDate" minOccurs="0"/>
                <xsd:element ref="ns2:g42cdf23981843cca7c1dd939464ab4a" minOccurs="0"/>
                <xsd:element ref="ns2:TaxCatchAll" minOccurs="0"/>
                <xsd:element ref="ns2:pd5bfa155cd64dc48722923597f811aa" minOccurs="0"/>
                <xsd:element ref="ns2:e70f2b65227d4c42b013c74acf2ae453"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79877e-0d44-4f95-921b-7edaf05a2dcc" elementFormDefault="qualified">
    <xsd:import namespace="http://schemas.microsoft.com/office/2006/documentManagement/types"/>
    <xsd:import namespace="http://schemas.microsoft.com/office/infopath/2007/PartnerControls"/>
    <xsd:element name="g42cdf23981843cca7c1dd939464ab4a" ma:index="11" nillable="true" ma:taxonomy="true" ma:internalName="g42cdf23981843cca7c1dd939464ab4a" ma:taxonomyFieldName="UEFTopic" ma:displayName="Aihealue" ma:fieldId="{042cdf23-9818-43cc-a7c1-dd939464ab4a}" ma:taxonomyMulti="true" ma:sspId="5ba83825-fb8d-42b2-af4d-523da4d0f30d" ma:termSetId="49bd9c11-8f50-4179-b8f9-4fee8c2dfcc6" ma:anchorId="00000000-0000-0000-0000-000000000000" ma:open="false" ma:isKeyword="false">
      <xsd:complexType>
        <xsd:sequence>
          <xsd:element ref="pc:Terms" minOccurs="0" maxOccurs="1"/>
        </xsd:sequence>
      </xsd:complexType>
    </xsd:element>
    <xsd:element name="TaxCatchAll" ma:index="12" nillable="true" ma:displayName="Luokituksen Kaikki-sarake" ma:description="" ma:hidden="true" ma:list="{55c7c385-7335-4cd2-88a6-06e8c5f38f61}" ma:internalName="TaxCatchAll" ma:showField="CatchAllData" ma:web="5b79877e-0d44-4f95-921b-7edaf05a2dcc">
      <xsd:complexType>
        <xsd:complexContent>
          <xsd:extension base="dms:MultiChoiceLookup">
            <xsd:sequence>
              <xsd:element name="Value" type="dms:Lookup" maxOccurs="unbounded" minOccurs="0" nillable="true"/>
            </xsd:sequence>
          </xsd:extension>
        </xsd:complexContent>
      </xsd:complexType>
    </xsd:element>
    <xsd:element name="pd5bfa155cd64dc48722923597f811aa" ma:index="14" nillable="true" ma:taxonomy="true" ma:internalName="pd5bfa155cd64dc48722923597f811aa" ma:taxonomyFieldName="UEFUnit" ma:displayName="Yksikkö" ma:fieldId="{9d5bfa15-5cd6-4dc4-8722-923597f811aa}" ma:taxonomyMulti="true" ma:sspId="5ba83825-fb8d-42b2-af4d-523da4d0f30d" ma:termSetId="3c0ebf15-c0d9-4753-b915-a082fdaae317" ma:anchorId="00000000-0000-0000-0000-000000000000" ma:open="false" ma:isKeyword="false">
      <xsd:complexType>
        <xsd:sequence>
          <xsd:element ref="pc:Terms" minOccurs="0" maxOccurs="1"/>
        </xsd:sequence>
      </xsd:complexType>
    </xsd:element>
    <xsd:element name="e70f2b65227d4c42b013c74acf2ae453" ma:index="16" nillable="true" ma:taxonomy="true" ma:internalName="e70f2b65227d4c42b013c74acf2ae453" ma:taxonomyFieldName="UEFTargetGroup" ma:displayName="Kohderyhmä" ma:fieldId="{e70f2b65-227d-4c42-b013-c74acf2ae453}" ma:taxonomyMulti="true" ma:sspId="5ba83825-fb8d-42b2-af4d-523da4d0f30d" ma:termSetId="964d7e8e-3ef3-4183-9d35-d2191a0667c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07599c-8869-456a-a6a5-f94714f5a5e1"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d5bfa155cd64dc48722923597f811aa xmlns="5b79877e-0d44-4f95-921b-7edaf05a2dcc">
      <Terms xmlns="http://schemas.microsoft.com/office/infopath/2007/PartnerControls"/>
    </pd5bfa155cd64dc48722923597f811aa>
    <g42cdf23981843cca7c1dd939464ab4a xmlns="5b79877e-0d44-4f95-921b-7edaf05a2dcc">
      <Terms xmlns="http://schemas.microsoft.com/office/infopath/2007/PartnerControls"/>
    </g42cdf23981843cca7c1dd939464ab4a>
    <PublishingExpirationDate xmlns="http://schemas.microsoft.com/sharepoint/v3" xsi:nil="true"/>
    <e70f2b65227d4c42b013c74acf2ae453 xmlns="5b79877e-0d44-4f95-921b-7edaf05a2dcc">
      <Terms xmlns="http://schemas.microsoft.com/office/infopath/2007/PartnerControls"/>
    </e70f2b65227d4c42b013c74acf2ae453>
    <PublishingStartDate xmlns="http://schemas.microsoft.com/sharepoint/v3" xsi:nil="true"/>
    <TaxCatchAll xmlns="5b79877e-0d44-4f95-921b-7edaf05a2dcc"/>
  </documentManagement>
</p:properties>
</file>

<file path=customXml/itemProps1.xml><?xml version="1.0" encoding="utf-8"?>
<ds:datastoreItem xmlns:ds="http://schemas.openxmlformats.org/officeDocument/2006/customXml" ds:itemID="{C65B46C7-BF2C-4D47-A565-B91E1D40D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79877e-0d44-4f95-921b-7edaf05a2dcc"/>
    <ds:schemaRef ds:uri="6d07599c-8869-456a-a6a5-f94714f5a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40AA0A-578F-4EFB-9CAC-A6A085925E94}">
  <ds:schemaRefs>
    <ds:schemaRef ds:uri="http://schemas.microsoft.com/sharepoint/v3/contenttype/forms"/>
  </ds:schemaRefs>
</ds:datastoreItem>
</file>

<file path=customXml/itemProps3.xml><?xml version="1.0" encoding="utf-8"?>
<ds:datastoreItem xmlns:ds="http://schemas.openxmlformats.org/officeDocument/2006/customXml" ds:itemID="{EB5137E3-F61B-4809-B6A9-FFA8DC551C62}">
  <ds:schemaRefs>
    <ds:schemaRef ds:uri="http://schemas.microsoft.com/office/2006/metadata/properties"/>
    <ds:schemaRef ds:uri="http://schemas.microsoft.com/office/infopath/2007/PartnerControls"/>
    <ds:schemaRef ds:uri="5b79877e-0d44-4f95-921b-7edaf05a2dcc"/>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195</TotalTime>
  <Words>1112</Words>
  <Application>Microsoft Office PowerPoint</Application>
  <PresentationFormat>Widescreen</PresentationFormat>
  <Paragraphs>271</Paragraphs>
  <Slides>19</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1" baseType="lpstr">
      <vt:lpstr>Arial</vt:lpstr>
      <vt:lpstr>Calibri</vt:lpstr>
      <vt:lpstr>Open Sans</vt:lpstr>
      <vt:lpstr>Open Sans ExtraBold</vt:lpstr>
      <vt:lpstr>Open Sans SemiBold</vt:lpstr>
      <vt:lpstr>Palatino Linotype</vt:lpstr>
      <vt:lpstr>Wingdings</vt:lpstr>
      <vt:lpstr>Title Slides</vt:lpstr>
      <vt:lpstr>Basic</vt:lpstr>
      <vt:lpstr>Section Headers</vt:lpstr>
      <vt:lpstr>Thank You Slides</vt:lpstr>
      <vt:lpstr>Document</vt:lpstr>
      <vt:lpstr>Master of Science in European Forestry</vt:lpstr>
      <vt:lpstr>MSc in European Forestry</vt:lpstr>
      <vt:lpstr>Aim of the programme</vt:lpstr>
      <vt:lpstr>The MSc EF Consortium</vt:lpstr>
      <vt:lpstr>PowerPoint Presentation</vt:lpstr>
      <vt:lpstr>MSc European Forestry students </vt:lpstr>
      <vt:lpstr>PowerPoint Presentation</vt:lpstr>
      <vt:lpstr>PowerPoint Presentation</vt:lpstr>
      <vt:lpstr>The employability of the graduates</vt:lpstr>
      <vt:lpstr>PowerPoint Presentation</vt:lpstr>
      <vt:lpstr>PowerPoint Presentation</vt:lpstr>
      <vt:lpstr>PowerPoint Presentation</vt:lpstr>
      <vt:lpstr>PowerPoint Presentation</vt:lpstr>
      <vt:lpstr>Fees, waivers and scholarships and instructions on how to apply for admission</vt:lpstr>
      <vt:lpstr>Fees</vt:lpstr>
      <vt:lpstr>Scholarships</vt:lpstr>
      <vt:lpstr>How to apply?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MSc Degree Programmes in forest sciences</dc:title>
  <dc:creator>Marjoriitta Möttönen</dc:creator>
  <cp:lastModifiedBy>Marjoriitta Möttönen</cp:lastModifiedBy>
  <cp:revision>24</cp:revision>
  <dcterms:created xsi:type="dcterms:W3CDTF">2020-12-04T14:05:59Z</dcterms:created>
  <dcterms:modified xsi:type="dcterms:W3CDTF">2023-09-15T10:55:47Z</dcterms:modified>
</cp:coreProperties>
</file>