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61521-37B4-4B37-8DA5-624B26026CCE}" v="20" dt="2022-03-15T18:01:07.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ias Batzogiannis" userId="33cec7183a4d775f" providerId="LiveId" clId="{97661521-37B4-4B37-8DA5-624B26026CCE}"/>
    <pc:docChg chg="undo custSel addSld modSld addMainMaster delMainMaster">
      <pc:chgData name="Ilias Batzogiannis" userId="33cec7183a4d775f" providerId="LiveId" clId="{97661521-37B4-4B37-8DA5-624B26026CCE}" dt="2022-03-15T18:05:42.788" v="390" actId="20577"/>
      <pc:docMkLst>
        <pc:docMk/>
      </pc:docMkLst>
      <pc:sldChg chg="addSp modSp mod setBg modClrScheme chgLayout">
        <pc:chgData name="Ilias Batzogiannis" userId="33cec7183a4d775f" providerId="LiveId" clId="{97661521-37B4-4B37-8DA5-624B26026CCE}" dt="2022-03-15T17:33:43.651" v="36" actId="1076"/>
        <pc:sldMkLst>
          <pc:docMk/>
          <pc:sldMk cId="380904438" sldId="256"/>
        </pc:sldMkLst>
        <pc:spChg chg="mod">
          <ac:chgData name="Ilias Batzogiannis" userId="33cec7183a4d775f" providerId="LiveId" clId="{97661521-37B4-4B37-8DA5-624B26026CCE}" dt="2022-03-15T17:32:37.313" v="16" actId="20577"/>
          <ac:spMkLst>
            <pc:docMk/>
            <pc:sldMk cId="380904438" sldId="256"/>
            <ac:spMk id="2" creationId="{2EF96E69-6757-4FDD-926A-3B1BCE35371E}"/>
          </ac:spMkLst>
        </pc:spChg>
        <pc:spChg chg="mod">
          <ac:chgData name="Ilias Batzogiannis" userId="33cec7183a4d775f" providerId="LiveId" clId="{97661521-37B4-4B37-8DA5-624B26026CCE}" dt="2022-03-15T17:33:03.068" v="31" actId="20577"/>
          <ac:spMkLst>
            <pc:docMk/>
            <pc:sldMk cId="380904438" sldId="256"/>
            <ac:spMk id="3" creationId="{52AFE34E-0943-40E8-A34A-C9355F62828C}"/>
          </ac:spMkLst>
        </pc:spChg>
        <pc:spChg chg="add">
          <ac:chgData name="Ilias Batzogiannis" userId="33cec7183a4d775f" providerId="LiveId" clId="{97661521-37B4-4B37-8DA5-624B26026CCE}" dt="2022-03-15T17:32:26.198" v="2" actId="26606"/>
          <ac:spMkLst>
            <pc:docMk/>
            <pc:sldMk cId="380904438" sldId="256"/>
            <ac:spMk id="9" creationId="{9B37791B-B040-4694-BFDC-8DD132D86E8E}"/>
          </ac:spMkLst>
        </pc:spChg>
        <pc:grpChg chg="add">
          <ac:chgData name="Ilias Batzogiannis" userId="33cec7183a4d775f" providerId="LiveId" clId="{97661521-37B4-4B37-8DA5-624B26026CCE}" dt="2022-03-15T17:32:26.198" v="2" actId="26606"/>
          <ac:grpSpMkLst>
            <pc:docMk/>
            <pc:sldMk cId="380904438" sldId="256"/>
            <ac:grpSpMk id="11" creationId="{564DEED3-BC52-4F15-8426-D33275CB0111}"/>
          </ac:grpSpMkLst>
        </pc:grpChg>
        <pc:picChg chg="add mod">
          <ac:chgData name="Ilias Batzogiannis" userId="33cec7183a4d775f" providerId="LiveId" clId="{97661521-37B4-4B37-8DA5-624B26026CCE}" dt="2022-03-15T17:32:26.198" v="2" actId="26606"/>
          <ac:picMkLst>
            <pc:docMk/>
            <pc:sldMk cId="380904438" sldId="256"/>
            <ac:picMk id="4" creationId="{53AA1BE6-A3CE-4056-8655-EB70C3E69638}"/>
          </ac:picMkLst>
        </pc:picChg>
        <pc:picChg chg="add mod">
          <ac:chgData name="Ilias Batzogiannis" userId="33cec7183a4d775f" providerId="LiveId" clId="{97661521-37B4-4B37-8DA5-624B26026CCE}" dt="2022-03-15T17:33:27.037" v="33" actId="1076"/>
          <ac:picMkLst>
            <pc:docMk/>
            <pc:sldMk cId="380904438" sldId="256"/>
            <ac:picMk id="5" creationId="{668BE856-9FEF-4323-8D11-4727C879AB4F}"/>
          </ac:picMkLst>
        </pc:picChg>
        <pc:picChg chg="add mod">
          <ac:chgData name="Ilias Batzogiannis" userId="33cec7183a4d775f" providerId="LiveId" clId="{97661521-37B4-4B37-8DA5-624B26026CCE}" dt="2022-03-15T17:33:43.651" v="36" actId="1076"/>
          <ac:picMkLst>
            <pc:docMk/>
            <pc:sldMk cId="380904438" sldId="256"/>
            <ac:picMk id="6" creationId="{EE572F46-7088-4CAE-AC4E-CB1D91EB12B7}"/>
          </ac:picMkLst>
        </pc:picChg>
      </pc:sldChg>
      <pc:sldChg chg="addSp delSp modSp new mod setBg">
        <pc:chgData name="Ilias Batzogiannis" userId="33cec7183a4d775f" providerId="LiveId" clId="{97661521-37B4-4B37-8DA5-624B26026CCE}" dt="2022-03-15T17:57:12.865" v="209" actId="1076"/>
        <pc:sldMkLst>
          <pc:docMk/>
          <pc:sldMk cId="1092599458" sldId="257"/>
        </pc:sldMkLst>
        <pc:spChg chg="mod">
          <ac:chgData name="Ilias Batzogiannis" userId="33cec7183a4d775f" providerId="LiveId" clId="{97661521-37B4-4B37-8DA5-624B26026CCE}" dt="2022-03-15T17:38:27.532" v="48" actId="26606"/>
          <ac:spMkLst>
            <pc:docMk/>
            <pc:sldMk cId="1092599458" sldId="257"/>
            <ac:spMk id="2" creationId="{AC241A08-6953-47B1-9BC4-78D22595CE2B}"/>
          </ac:spMkLst>
        </pc:spChg>
        <pc:spChg chg="del">
          <ac:chgData name="Ilias Batzogiannis" userId="33cec7183a4d775f" providerId="LiveId" clId="{97661521-37B4-4B37-8DA5-624B26026CCE}" dt="2022-03-15T17:38:20.247" v="47"/>
          <ac:spMkLst>
            <pc:docMk/>
            <pc:sldMk cId="1092599458" sldId="257"/>
            <ac:spMk id="3" creationId="{32A3EE57-805E-41EC-B70B-DE2B61FD099D}"/>
          </ac:spMkLst>
        </pc:spChg>
        <pc:spChg chg="add">
          <ac:chgData name="Ilias Batzogiannis" userId="33cec7183a4d775f" providerId="LiveId" clId="{97661521-37B4-4B37-8DA5-624B26026CCE}" dt="2022-03-15T17:38:27.532" v="48" actId="26606"/>
          <ac:spMkLst>
            <pc:docMk/>
            <pc:sldMk cId="1092599458" sldId="257"/>
            <ac:spMk id="9" creationId="{9B37791B-B040-4694-BFDC-8DD132D86E8E}"/>
          </ac:spMkLst>
        </pc:spChg>
        <pc:spChg chg="add mod">
          <ac:chgData name="Ilias Batzogiannis" userId="33cec7183a4d775f" providerId="LiveId" clId="{97661521-37B4-4B37-8DA5-624B26026CCE}" dt="2022-03-15T17:57:12.865" v="209" actId="1076"/>
          <ac:spMkLst>
            <pc:docMk/>
            <pc:sldMk cId="1092599458" sldId="257"/>
            <ac:spMk id="10" creationId="{9194EFD6-6096-48E6-A99D-C97ACFEEE471}"/>
          </ac:spMkLst>
        </pc:spChg>
        <pc:grpChg chg="add">
          <ac:chgData name="Ilias Batzogiannis" userId="33cec7183a4d775f" providerId="LiveId" clId="{97661521-37B4-4B37-8DA5-624B26026CCE}" dt="2022-03-15T17:38:27.532" v="48" actId="26606"/>
          <ac:grpSpMkLst>
            <pc:docMk/>
            <pc:sldMk cId="1092599458" sldId="257"/>
            <ac:grpSpMk id="11" creationId="{564DEED3-BC52-4F15-8426-D33275CB0111}"/>
          </ac:grpSpMkLst>
        </pc:grpChg>
        <pc:picChg chg="add mod">
          <ac:chgData name="Ilias Batzogiannis" userId="33cec7183a4d775f" providerId="LiveId" clId="{97661521-37B4-4B37-8DA5-624B26026CCE}" dt="2022-03-15T17:38:27.532" v="48" actId="26606"/>
          <ac:picMkLst>
            <pc:docMk/>
            <pc:sldMk cId="1092599458" sldId="257"/>
            <ac:picMk id="4" creationId="{882763C9-786B-41A6-91BD-4AC78AEDE58E}"/>
          </ac:picMkLst>
        </pc:picChg>
      </pc:sldChg>
      <pc:sldChg chg="addSp delSp modSp new mod setBg">
        <pc:chgData name="Ilias Batzogiannis" userId="33cec7183a4d775f" providerId="LiveId" clId="{97661521-37B4-4B37-8DA5-624B26026CCE}" dt="2022-03-15T17:57:25.802" v="211" actId="1076"/>
        <pc:sldMkLst>
          <pc:docMk/>
          <pc:sldMk cId="669201778" sldId="258"/>
        </pc:sldMkLst>
        <pc:spChg chg="del mod">
          <ac:chgData name="Ilias Batzogiannis" userId="33cec7183a4d775f" providerId="LiveId" clId="{97661521-37B4-4B37-8DA5-624B26026CCE}" dt="2022-03-15T17:40:43.589" v="54" actId="478"/>
          <ac:spMkLst>
            <pc:docMk/>
            <pc:sldMk cId="669201778" sldId="258"/>
            <ac:spMk id="2" creationId="{C0461A3C-0BAA-48FF-8BCB-412DE1FBE40F}"/>
          </ac:spMkLst>
        </pc:spChg>
        <pc:spChg chg="mod">
          <ac:chgData name="Ilias Batzogiannis" userId="33cec7183a4d775f" providerId="LiveId" clId="{97661521-37B4-4B37-8DA5-624B26026CCE}" dt="2022-03-15T17:40:47.832" v="55" actId="1076"/>
          <ac:spMkLst>
            <pc:docMk/>
            <pc:sldMk cId="669201778" sldId="258"/>
            <ac:spMk id="3" creationId="{8C084587-4C5F-4CBB-B008-D1905A15DEF6}"/>
          </ac:spMkLst>
        </pc:spChg>
        <pc:spChg chg="add">
          <ac:chgData name="Ilias Batzogiannis" userId="33cec7183a4d775f" providerId="LiveId" clId="{97661521-37B4-4B37-8DA5-624B26026CCE}" dt="2022-03-15T17:40:33.794" v="53" actId="26606"/>
          <ac:spMkLst>
            <pc:docMk/>
            <pc:sldMk cId="669201778" sldId="258"/>
            <ac:spMk id="9" creationId="{B95B9BA8-1D69-4796-85F5-B6D0BD52354B}"/>
          </ac:spMkLst>
        </pc:spChg>
        <pc:spChg chg="add mod">
          <ac:chgData name="Ilias Batzogiannis" userId="33cec7183a4d775f" providerId="LiveId" clId="{97661521-37B4-4B37-8DA5-624B26026CCE}" dt="2022-03-15T17:57:25.802" v="211" actId="1076"/>
          <ac:spMkLst>
            <pc:docMk/>
            <pc:sldMk cId="669201778" sldId="258"/>
            <ac:spMk id="18" creationId="{DB5D5DA0-8A5D-4230-A335-402D0A4B62B9}"/>
          </ac:spMkLst>
        </pc:spChg>
        <pc:grpChg chg="add">
          <ac:chgData name="Ilias Batzogiannis" userId="33cec7183a4d775f" providerId="LiveId" clId="{97661521-37B4-4B37-8DA5-624B26026CCE}" dt="2022-03-15T17:40:33.794" v="53" actId="26606"/>
          <ac:grpSpMkLst>
            <pc:docMk/>
            <pc:sldMk cId="669201778" sldId="258"/>
            <ac:grpSpMk id="11" creationId="{6A15AA18-4B71-46A7-A76C-9CF96DE14FA1}"/>
          </ac:grpSpMkLst>
        </pc:grpChg>
        <pc:picChg chg="add mod">
          <ac:chgData name="Ilias Batzogiannis" userId="33cec7183a4d775f" providerId="LiveId" clId="{97661521-37B4-4B37-8DA5-624B26026CCE}" dt="2022-03-15T17:40:33.794" v="53" actId="26606"/>
          <ac:picMkLst>
            <pc:docMk/>
            <pc:sldMk cId="669201778" sldId="258"/>
            <ac:picMk id="4" creationId="{9D1995D6-544F-4B4F-8DE7-4224AC951270}"/>
          </ac:picMkLst>
        </pc:picChg>
      </pc:sldChg>
      <pc:sldChg chg="addSp delSp modSp new mod setBg">
        <pc:chgData name="Ilias Batzogiannis" userId="33cec7183a4d775f" providerId="LiveId" clId="{97661521-37B4-4B37-8DA5-624B26026CCE}" dt="2022-03-15T18:01:10.469" v="236" actId="1076"/>
        <pc:sldMkLst>
          <pc:docMk/>
          <pc:sldMk cId="2342115241" sldId="259"/>
        </pc:sldMkLst>
        <pc:spChg chg="del">
          <ac:chgData name="Ilias Batzogiannis" userId="33cec7183a4d775f" providerId="LiveId" clId="{97661521-37B4-4B37-8DA5-624B26026CCE}" dt="2022-03-15T17:42:19.870" v="59" actId="478"/>
          <ac:spMkLst>
            <pc:docMk/>
            <pc:sldMk cId="2342115241" sldId="259"/>
            <ac:spMk id="2" creationId="{9ABDC3A8-33FB-4DA0-8794-412950D21C8D}"/>
          </ac:spMkLst>
        </pc:spChg>
        <pc:spChg chg="mod ord">
          <ac:chgData name="Ilias Batzogiannis" userId="33cec7183a4d775f" providerId="LiveId" clId="{97661521-37B4-4B37-8DA5-624B26026CCE}" dt="2022-03-15T17:43:20.979" v="71" actId="403"/>
          <ac:spMkLst>
            <pc:docMk/>
            <pc:sldMk cId="2342115241" sldId="259"/>
            <ac:spMk id="3" creationId="{4A580DB4-4520-4316-9758-E61FA1F67982}"/>
          </ac:spMkLst>
        </pc:spChg>
        <pc:spChg chg="add del">
          <ac:chgData name="Ilias Batzogiannis" userId="33cec7183a4d775f" providerId="LiveId" clId="{97661521-37B4-4B37-8DA5-624B26026CCE}" dt="2022-03-15T17:43:14.950" v="69" actId="26606"/>
          <ac:spMkLst>
            <pc:docMk/>
            <pc:sldMk cId="2342115241" sldId="259"/>
            <ac:spMk id="9" creationId="{B95B9BA8-1D69-4796-85F5-B6D0BD52354B}"/>
          </ac:spMkLst>
        </pc:spChg>
        <pc:spChg chg="add del">
          <ac:chgData name="Ilias Batzogiannis" userId="33cec7183a4d775f" providerId="LiveId" clId="{97661521-37B4-4B37-8DA5-624B26026CCE}" dt="2022-03-15T17:43:14.950" v="69" actId="26606"/>
          <ac:spMkLst>
            <pc:docMk/>
            <pc:sldMk cId="2342115241" sldId="259"/>
            <ac:spMk id="11" creationId="{A027D562-8F7E-478A-942E-D959A950C55E}"/>
          </ac:spMkLst>
        </pc:spChg>
        <pc:spChg chg="add del">
          <ac:chgData name="Ilias Batzogiannis" userId="33cec7183a4d775f" providerId="LiveId" clId="{97661521-37B4-4B37-8DA5-624B26026CCE}" dt="2022-03-15T17:43:14.950" v="69" actId="26606"/>
          <ac:spMkLst>
            <pc:docMk/>
            <pc:sldMk cId="2342115241" sldId="259"/>
            <ac:spMk id="13" creationId="{48A28C56-2619-47F0-B448-9D145309B8BE}"/>
          </ac:spMkLst>
        </pc:spChg>
        <pc:spChg chg="add mod">
          <ac:chgData name="Ilias Batzogiannis" userId="33cec7183a4d775f" providerId="LiveId" clId="{97661521-37B4-4B37-8DA5-624B26026CCE}" dt="2022-03-15T17:57:38.435" v="213" actId="1076"/>
          <ac:spMkLst>
            <pc:docMk/>
            <pc:sldMk cId="2342115241" sldId="259"/>
            <ac:spMk id="17" creationId="{516294C2-467B-4466-A7E4-DE409C4128FC}"/>
          </ac:spMkLst>
        </pc:spChg>
        <pc:spChg chg="add">
          <ac:chgData name="Ilias Batzogiannis" userId="33cec7183a4d775f" providerId="LiveId" clId="{97661521-37B4-4B37-8DA5-624B26026CCE}" dt="2022-03-15T17:43:14.950" v="69" actId="26606"/>
          <ac:spMkLst>
            <pc:docMk/>
            <pc:sldMk cId="2342115241" sldId="259"/>
            <ac:spMk id="18" creationId="{B95B9BA8-1D69-4796-85F5-B6D0BD52354B}"/>
          </ac:spMkLst>
        </pc:spChg>
        <pc:grpChg chg="add">
          <ac:chgData name="Ilias Batzogiannis" userId="33cec7183a4d775f" providerId="LiveId" clId="{97661521-37B4-4B37-8DA5-624B26026CCE}" dt="2022-03-15T17:43:14.950" v="69" actId="26606"/>
          <ac:grpSpMkLst>
            <pc:docMk/>
            <pc:sldMk cId="2342115241" sldId="259"/>
            <ac:grpSpMk id="20" creationId="{6A15AA18-4B71-46A7-A76C-9CF96DE14FA1}"/>
          </ac:grpSpMkLst>
        </pc:grpChg>
        <pc:picChg chg="add del mod ord">
          <ac:chgData name="Ilias Batzogiannis" userId="33cec7183a4d775f" providerId="LiveId" clId="{97661521-37B4-4B37-8DA5-624B26026CCE}" dt="2022-03-15T18:01:05.651" v="234" actId="478"/>
          <ac:picMkLst>
            <pc:docMk/>
            <pc:sldMk cId="2342115241" sldId="259"/>
            <ac:picMk id="4" creationId="{2B355B58-EE2D-4FE9-AD76-C1FDCD8432B5}"/>
          </ac:picMkLst>
        </pc:picChg>
        <pc:picChg chg="add mod">
          <ac:chgData name="Ilias Batzogiannis" userId="33cec7183a4d775f" providerId="LiveId" clId="{97661521-37B4-4B37-8DA5-624B26026CCE}" dt="2022-03-15T18:01:10.469" v="236" actId="1076"/>
          <ac:picMkLst>
            <pc:docMk/>
            <pc:sldMk cId="2342115241" sldId="259"/>
            <ac:picMk id="6" creationId="{8876A3CE-50BA-4F07-B2B7-DAC39AC24963}"/>
          </ac:picMkLst>
        </pc:picChg>
      </pc:sldChg>
      <pc:sldChg chg="addSp delSp modSp new mod setBg">
        <pc:chgData name="Ilias Batzogiannis" userId="33cec7183a4d775f" providerId="LiveId" clId="{97661521-37B4-4B37-8DA5-624B26026CCE}" dt="2022-03-15T17:45:38.790" v="83" actId="26606"/>
        <pc:sldMkLst>
          <pc:docMk/>
          <pc:sldMk cId="2260933178" sldId="260"/>
        </pc:sldMkLst>
        <pc:spChg chg="mod">
          <ac:chgData name="Ilias Batzogiannis" userId="33cec7183a4d775f" providerId="LiveId" clId="{97661521-37B4-4B37-8DA5-624B26026CCE}" dt="2022-03-15T17:45:38.790" v="83" actId="26606"/>
          <ac:spMkLst>
            <pc:docMk/>
            <pc:sldMk cId="2260933178" sldId="260"/>
            <ac:spMk id="2" creationId="{EB6BD6E8-3DD1-4D90-A7C0-B6CD13726D77}"/>
          </ac:spMkLst>
        </pc:spChg>
        <pc:spChg chg="del">
          <ac:chgData name="Ilias Batzogiannis" userId="33cec7183a4d775f" providerId="LiveId" clId="{97661521-37B4-4B37-8DA5-624B26026CCE}" dt="2022-03-15T17:45:38.790" v="83" actId="26606"/>
          <ac:spMkLst>
            <pc:docMk/>
            <pc:sldMk cId="2260933178" sldId="260"/>
            <ac:spMk id="3" creationId="{02CD4384-D270-45F5-BFCA-0AC87EB16EAC}"/>
          </ac:spMkLst>
        </pc:spChg>
        <pc:spChg chg="add">
          <ac:chgData name="Ilias Batzogiannis" userId="33cec7183a4d775f" providerId="LiveId" clId="{97661521-37B4-4B37-8DA5-624B26026CCE}" dt="2022-03-15T17:45:38.790" v="83" actId="26606"/>
          <ac:spMkLst>
            <pc:docMk/>
            <pc:sldMk cId="2260933178" sldId="260"/>
            <ac:spMk id="9" creationId="{5964CBE2-084A-47DF-A704-CF5F6217B569}"/>
          </ac:spMkLst>
        </pc:spChg>
        <pc:spChg chg="add">
          <ac:chgData name="Ilias Batzogiannis" userId="33cec7183a4d775f" providerId="LiveId" clId="{97661521-37B4-4B37-8DA5-624B26026CCE}" dt="2022-03-15T17:45:38.790" v="83" actId="26606"/>
          <ac:spMkLst>
            <pc:docMk/>
            <pc:sldMk cId="2260933178" sldId="260"/>
            <ac:spMk id="11" creationId="{86E3368C-B3A5-484E-8070-EC7E903F8637}"/>
          </ac:spMkLst>
        </pc:spChg>
        <pc:spChg chg="add">
          <ac:chgData name="Ilias Batzogiannis" userId="33cec7183a4d775f" providerId="LiveId" clId="{97661521-37B4-4B37-8DA5-624B26026CCE}" dt="2022-03-15T17:45:38.790" v="83" actId="26606"/>
          <ac:spMkLst>
            <pc:docMk/>
            <pc:sldMk cId="2260933178" sldId="260"/>
            <ac:spMk id="13" creationId="{72A2B9B4-6095-47C2-8BBC-4792C5C7AE99}"/>
          </ac:spMkLst>
        </pc:spChg>
        <pc:picChg chg="add mod">
          <ac:chgData name="Ilias Batzogiannis" userId="33cec7183a4d775f" providerId="LiveId" clId="{97661521-37B4-4B37-8DA5-624B26026CCE}" dt="2022-03-15T17:45:38.790" v="83" actId="26606"/>
          <ac:picMkLst>
            <pc:docMk/>
            <pc:sldMk cId="2260933178" sldId="260"/>
            <ac:picMk id="4" creationId="{F32F4E6B-373B-4712-A0BE-E3273EA23576}"/>
          </ac:picMkLst>
        </pc:picChg>
      </pc:sldChg>
      <pc:sldChg chg="addSp delSp modSp new mod setBg">
        <pc:chgData name="Ilias Batzogiannis" userId="33cec7183a4d775f" providerId="LiveId" clId="{97661521-37B4-4B37-8DA5-624B26026CCE}" dt="2022-03-15T18:00:30.459" v="233" actId="1076"/>
        <pc:sldMkLst>
          <pc:docMk/>
          <pc:sldMk cId="134927877" sldId="261"/>
        </pc:sldMkLst>
        <pc:spChg chg="del mod">
          <ac:chgData name="Ilias Batzogiannis" userId="33cec7183a4d775f" providerId="LiveId" clId="{97661521-37B4-4B37-8DA5-624B26026CCE}" dt="2022-03-15T17:46:34.841" v="89" actId="478"/>
          <ac:spMkLst>
            <pc:docMk/>
            <pc:sldMk cId="134927877" sldId="261"/>
            <ac:spMk id="2" creationId="{B77331DA-DDB4-4249-A658-74374A81A144}"/>
          </ac:spMkLst>
        </pc:spChg>
        <pc:spChg chg="mod">
          <ac:chgData name="Ilias Batzogiannis" userId="33cec7183a4d775f" providerId="LiveId" clId="{97661521-37B4-4B37-8DA5-624B26026CCE}" dt="2022-03-15T17:46:42.577" v="91" actId="14100"/>
          <ac:spMkLst>
            <pc:docMk/>
            <pc:sldMk cId="134927877" sldId="261"/>
            <ac:spMk id="3" creationId="{A69ED00A-DC05-4CCD-A391-BC9010E69CDC}"/>
          </ac:spMkLst>
        </pc:spChg>
        <pc:spChg chg="add">
          <ac:chgData name="Ilias Batzogiannis" userId="33cec7183a4d775f" providerId="LiveId" clId="{97661521-37B4-4B37-8DA5-624B26026CCE}" dt="2022-03-15T17:46:29.712" v="88" actId="26606"/>
          <ac:spMkLst>
            <pc:docMk/>
            <pc:sldMk cId="134927877" sldId="261"/>
            <ac:spMk id="9" creationId="{B95B9BA8-1D69-4796-85F5-B6D0BD52354B}"/>
          </ac:spMkLst>
        </pc:spChg>
        <pc:spChg chg="add mod">
          <ac:chgData name="Ilias Batzogiannis" userId="33cec7183a4d775f" providerId="LiveId" clId="{97661521-37B4-4B37-8DA5-624B26026CCE}" dt="2022-03-15T17:57:54.218" v="215" actId="1076"/>
          <ac:spMkLst>
            <pc:docMk/>
            <pc:sldMk cId="134927877" sldId="261"/>
            <ac:spMk id="18" creationId="{3F2F9A39-8ACB-4B77-A760-C03B85B700D6}"/>
          </ac:spMkLst>
        </pc:spChg>
        <pc:grpChg chg="add">
          <ac:chgData name="Ilias Batzogiannis" userId="33cec7183a4d775f" providerId="LiveId" clId="{97661521-37B4-4B37-8DA5-624B26026CCE}" dt="2022-03-15T17:46:29.712" v="88" actId="26606"/>
          <ac:grpSpMkLst>
            <pc:docMk/>
            <pc:sldMk cId="134927877" sldId="261"/>
            <ac:grpSpMk id="11" creationId="{6A15AA18-4B71-46A7-A76C-9CF96DE14FA1}"/>
          </ac:grpSpMkLst>
        </pc:grpChg>
        <pc:picChg chg="add del mod">
          <ac:chgData name="Ilias Batzogiannis" userId="33cec7183a4d775f" providerId="LiveId" clId="{97661521-37B4-4B37-8DA5-624B26026CCE}" dt="2022-03-15T18:00:21.153" v="230" actId="478"/>
          <ac:picMkLst>
            <pc:docMk/>
            <pc:sldMk cId="134927877" sldId="261"/>
            <ac:picMk id="4" creationId="{DA4D09E6-32C0-4AAD-8D9F-5087BD18C100}"/>
          </ac:picMkLst>
        </pc:picChg>
        <pc:picChg chg="add mod">
          <ac:chgData name="Ilias Batzogiannis" userId="33cec7183a4d775f" providerId="LiveId" clId="{97661521-37B4-4B37-8DA5-624B26026CCE}" dt="2022-03-15T18:00:30.459" v="233" actId="1076"/>
          <ac:picMkLst>
            <pc:docMk/>
            <pc:sldMk cId="134927877" sldId="261"/>
            <ac:picMk id="6" creationId="{40ABE67A-6908-400F-873A-7601E4EE11E2}"/>
          </ac:picMkLst>
        </pc:picChg>
      </pc:sldChg>
      <pc:sldChg chg="addSp delSp modSp new mod setBg">
        <pc:chgData name="Ilias Batzogiannis" userId="33cec7183a4d775f" providerId="LiveId" clId="{97661521-37B4-4B37-8DA5-624B26026CCE}" dt="2022-03-15T17:58:08.945" v="217" actId="1076"/>
        <pc:sldMkLst>
          <pc:docMk/>
          <pc:sldMk cId="10671578" sldId="262"/>
        </pc:sldMkLst>
        <pc:spChg chg="del mod">
          <ac:chgData name="Ilias Batzogiannis" userId="33cec7183a4d775f" providerId="LiveId" clId="{97661521-37B4-4B37-8DA5-624B26026CCE}" dt="2022-03-15T17:47:43.103" v="97" actId="478"/>
          <ac:spMkLst>
            <pc:docMk/>
            <pc:sldMk cId="10671578" sldId="262"/>
            <ac:spMk id="2" creationId="{E776EA42-F9C7-42C6-9984-06A54B7E83F2}"/>
          </ac:spMkLst>
        </pc:spChg>
        <pc:spChg chg="mod ord">
          <ac:chgData name="Ilias Batzogiannis" userId="33cec7183a4d775f" providerId="LiveId" clId="{97661521-37B4-4B37-8DA5-624B26026CCE}" dt="2022-03-15T17:47:39.674" v="96" actId="26606"/>
          <ac:spMkLst>
            <pc:docMk/>
            <pc:sldMk cId="10671578" sldId="262"/>
            <ac:spMk id="3" creationId="{F4339270-530F-4856-8A18-37601F3B3ADC}"/>
          </ac:spMkLst>
        </pc:spChg>
        <pc:spChg chg="add">
          <ac:chgData name="Ilias Batzogiannis" userId="33cec7183a4d775f" providerId="LiveId" clId="{97661521-37B4-4B37-8DA5-624B26026CCE}" dt="2022-03-15T17:47:39.674" v="96" actId="26606"/>
          <ac:spMkLst>
            <pc:docMk/>
            <pc:sldMk cId="10671578" sldId="262"/>
            <ac:spMk id="9" creationId="{B95B9BA8-1D69-4796-85F5-B6D0BD52354B}"/>
          </ac:spMkLst>
        </pc:spChg>
        <pc:spChg chg="add mod">
          <ac:chgData name="Ilias Batzogiannis" userId="33cec7183a4d775f" providerId="LiveId" clId="{97661521-37B4-4B37-8DA5-624B26026CCE}" dt="2022-03-15T17:58:08.945" v="217" actId="1076"/>
          <ac:spMkLst>
            <pc:docMk/>
            <pc:sldMk cId="10671578" sldId="262"/>
            <ac:spMk id="18" creationId="{E638756E-8F4E-4CB1-B23F-83D19FCF0DCE}"/>
          </ac:spMkLst>
        </pc:spChg>
        <pc:grpChg chg="add">
          <ac:chgData name="Ilias Batzogiannis" userId="33cec7183a4d775f" providerId="LiveId" clId="{97661521-37B4-4B37-8DA5-624B26026CCE}" dt="2022-03-15T17:47:39.674" v="96" actId="26606"/>
          <ac:grpSpMkLst>
            <pc:docMk/>
            <pc:sldMk cId="10671578" sldId="262"/>
            <ac:grpSpMk id="11" creationId="{6A15AA18-4B71-46A7-A76C-9CF96DE14FA1}"/>
          </ac:grpSpMkLst>
        </pc:grpChg>
        <pc:picChg chg="add mod">
          <ac:chgData name="Ilias Batzogiannis" userId="33cec7183a4d775f" providerId="LiveId" clId="{97661521-37B4-4B37-8DA5-624B26026CCE}" dt="2022-03-15T17:47:39.674" v="96" actId="26606"/>
          <ac:picMkLst>
            <pc:docMk/>
            <pc:sldMk cId="10671578" sldId="262"/>
            <ac:picMk id="4" creationId="{D35BA95C-866A-4250-AB3B-1F2308992355}"/>
          </ac:picMkLst>
        </pc:picChg>
      </pc:sldChg>
      <pc:sldChg chg="addSp delSp modSp new mod setBg">
        <pc:chgData name="Ilias Batzogiannis" userId="33cec7183a4d775f" providerId="LiveId" clId="{97661521-37B4-4B37-8DA5-624B26026CCE}" dt="2022-03-15T17:59:42.733" v="229" actId="1076"/>
        <pc:sldMkLst>
          <pc:docMk/>
          <pc:sldMk cId="1549781163" sldId="263"/>
        </pc:sldMkLst>
        <pc:spChg chg="del mod">
          <ac:chgData name="Ilias Batzogiannis" userId="33cec7183a4d775f" providerId="LiveId" clId="{97661521-37B4-4B37-8DA5-624B26026CCE}" dt="2022-03-15T17:58:14.556" v="218" actId="478"/>
          <ac:spMkLst>
            <pc:docMk/>
            <pc:sldMk cId="1549781163" sldId="263"/>
            <ac:spMk id="2" creationId="{090C69EC-AE12-4958-AFE8-406809564709}"/>
          </ac:spMkLst>
        </pc:spChg>
        <pc:spChg chg="mod ord">
          <ac:chgData name="Ilias Batzogiannis" userId="33cec7183a4d775f" providerId="LiveId" clId="{97661521-37B4-4B37-8DA5-624B26026CCE}" dt="2022-03-15T17:58:36.269" v="222" actId="1076"/>
          <ac:spMkLst>
            <pc:docMk/>
            <pc:sldMk cId="1549781163" sldId="263"/>
            <ac:spMk id="3" creationId="{61D48ED8-B908-4257-9C84-7A9F3E7AC0BF}"/>
          </ac:spMkLst>
        </pc:spChg>
        <pc:spChg chg="add del">
          <ac:chgData name="Ilias Batzogiannis" userId="33cec7183a4d775f" providerId="LiveId" clId="{97661521-37B4-4B37-8DA5-624B26026CCE}" dt="2022-03-15T17:48:57.650" v="103" actId="26606"/>
          <ac:spMkLst>
            <pc:docMk/>
            <pc:sldMk cId="1549781163" sldId="263"/>
            <ac:spMk id="9" creationId="{B95B9BA8-1D69-4796-85F5-B6D0BD52354B}"/>
          </ac:spMkLst>
        </pc:spChg>
        <pc:spChg chg="add mod">
          <ac:chgData name="Ilias Batzogiannis" userId="33cec7183a4d775f" providerId="LiveId" clId="{97661521-37B4-4B37-8DA5-624B26026CCE}" dt="2022-03-15T17:58:30.857" v="221" actId="1076"/>
          <ac:spMkLst>
            <pc:docMk/>
            <pc:sldMk cId="1549781163" sldId="263"/>
            <ac:spMk id="14" creationId="{BD3C68E5-B586-4621-BD3D-42BF1A289FF6}"/>
          </ac:spMkLst>
        </pc:spChg>
        <pc:spChg chg="add del">
          <ac:chgData name="Ilias Batzogiannis" userId="33cec7183a4d775f" providerId="LiveId" clId="{97661521-37B4-4B37-8DA5-624B26026CCE}" dt="2022-03-15T17:51:03.895" v="107" actId="26606"/>
          <ac:spMkLst>
            <pc:docMk/>
            <pc:sldMk cId="1549781163" sldId="263"/>
            <ac:spMk id="15" creationId="{B95B9BA8-1D69-4796-85F5-B6D0BD52354B}"/>
          </ac:spMkLst>
        </pc:spChg>
        <pc:spChg chg="add">
          <ac:chgData name="Ilias Batzogiannis" userId="33cec7183a4d775f" providerId="LiveId" clId="{97661521-37B4-4B37-8DA5-624B26026CCE}" dt="2022-03-15T17:51:03.895" v="107" actId="26606"/>
          <ac:spMkLst>
            <pc:docMk/>
            <pc:sldMk cId="1549781163" sldId="263"/>
            <ac:spMk id="20" creationId="{B95B9BA8-1D69-4796-85F5-B6D0BD52354B}"/>
          </ac:spMkLst>
        </pc:spChg>
        <pc:grpChg chg="add del">
          <ac:chgData name="Ilias Batzogiannis" userId="33cec7183a4d775f" providerId="LiveId" clId="{97661521-37B4-4B37-8DA5-624B26026CCE}" dt="2022-03-15T17:48:57.650" v="103" actId="26606"/>
          <ac:grpSpMkLst>
            <pc:docMk/>
            <pc:sldMk cId="1549781163" sldId="263"/>
            <ac:grpSpMk id="11" creationId="{EE5D87AC-5CCC-4E1F-8B25-D3A6053029C8}"/>
          </ac:grpSpMkLst>
        </pc:grpChg>
        <pc:picChg chg="add del mod">
          <ac:chgData name="Ilias Batzogiannis" userId="33cec7183a4d775f" providerId="LiveId" clId="{97661521-37B4-4B37-8DA5-624B26026CCE}" dt="2022-03-15T17:49:06.872" v="105" actId="478"/>
          <ac:picMkLst>
            <pc:docMk/>
            <pc:sldMk cId="1549781163" sldId="263"/>
            <ac:picMk id="4" creationId="{3D86F285-7FB7-4173-9690-D0CEAA812FD9}"/>
          </ac:picMkLst>
        </pc:picChg>
        <pc:picChg chg="add del mod">
          <ac:chgData name="Ilias Batzogiannis" userId="33cec7183a4d775f" providerId="LiveId" clId="{97661521-37B4-4B37-8DA5-624B26026CCE}" dt="2022-03-15T17:59:35.477" v="226" actId="478"/>
          <ac:picMkLst>
            <pc:docMk/>
            <pc:sldMk cId="1549781163" sldId="263"/>
            <ac:picMk id="6" creationId="{CEA9FE54-F9B7-47E5-8E23-C93E5C17A40C}"/>
          </ac:picMkLst>
        </pc:picChg>
        <pc:picChg chg="add mod">
          <ac:chgData name="Ilias Batzogiannis" userId="33cec7183a4d775f" providerId="LiveId" clId="{97661521-37B4-4B37-8DA5-624B26026CCE}" dt="2022-03-15T17:59:42.733" v="229" actId="1076"/>
          <ac:picMkLst>
            <pc:docMk/>
            <pc:sldMk cId="1549781163" sldId="263"/>
            <ac:picMk id="8" creationId="{77090A66-3EB0-4C12-9BED-C34ECED746BF}"/>
          </ac:picMkLst>
        </pc:picChg>
      </pc:sldChg>
      <pc:sldChg chg="addSp delSp modSp new mod setBg">
        <pc:chgData name="Ilias Batzogiannis" userId="33cec7183a4d775f" providerId="LiveId" clId="{97661521-37B4-4B37-8DA5-624B26026CCE}" dt="2022-03-15T17:52:17.427" v="119" actId="26606"/>
        <pc:sldMkLst>
          <pc:docMk/>
          <pc:sldMk cId="3067385096" sldId="264"/>
        </pc:sldMkLst>
        <pc:spChg chg="mod ord">
          <ac:chgData name="Ilias Batzogiannis" userId="33cec7183a4d775f" providerId="LiveId" clId="{97661521-37B4-4B37-8DA5-624B26026CCE}" dt="2022-03-15T17:52:17.427" v="119" actId="26606"/>
          <ac:spMkLst>
            <pc:docMk/>
            <pc:sldMk cId="3067385096" sldId="264"/>
            <ac:spMk id="2" creationId="{2AEBF57C-8BAB-466A-93E0-C209F6FFCD92}"/>
          </ac:spMkLst>
        </pc:spChg>
        <pc:spChg chg="del">
          <ac:chgData name="Ilias Batzogiannis" userId="33cec7183a4d775f" providerId="LiveId" clId="{97661521-37B4-4B37-8DA5-624B26026CCE}" dt="2022-03-15T17:52:15.035" v="118"/>
          <ac:spMkLst>
            <pc:docMk/>
            <pc:sldMk cId="3067385096" sldId="264"/>
            <ac:spMk id="3" creationId="{497A9CD4-97EC-4608-A612-8D5E89711701}"/>
          </ac:spMkLst>
        </pc:spChg>
        <pc:spChg chg="add">
          <ac:chgData name="Ilias Batzogiannis" userId="33cec7183a4d775f" providerId="LiveId" clId="{97661521-37B4-4B37-8DA5-624B26026CCE}" dt="2022-03-15T17:52:17.427" v="119" actId="26606"/>
          <ac:spMkLst>
            <pc:docMk/>
            <pc:sldMk cId="3067385096" sldId="264"/>
            <ac:spMk id="9" creationId="{9B37791B-B040-4694-BFDC-8DD132D86E8E}"/>
          </ac:spMkLst>
        </pc:spChg>
        <pc:spChg chg="add">
          <ac:chgData name="Ilias Batzogiannis" userId="33cec7183a4d775f" providerId="LiveId" clId="{97661521-37B4-4B37-8DA5-624B26026CCE}" dt="2022-03-15T17:52:17.427" v="119" actId="26606"/>
          <ac:spMkLst>
            <pc:docMk/>
            <pc:sldMk cId="3067385096" sldId="264"/>
            <ac:spMk id="11" creationId="{0A3D475D-F146-44DA-80FB-3306B95B8D04}"/>
          </ac:spMkLst>
        </pc:spChg>
        <pc:picChg chg="add mod">
          <ac:chgData name="Ilias Batzogiannis" userId="33cec7183a4d775f" providerId="LiveId" clId="{97661521-37B4-4B37-8DA5-624B26026CCE}" dt="2022-03-15T17:52:17.427" v="119" actId="26606"/>
          <ac:picMkLst>
            <pc:docMk/>
            <pc:sldMk cId="3067385096" sldId="264"/>
            <ac:picMk id="4" creationId="{A104C869-B1CB-4284-B837-476F64129313}"/>
          </ac:picMkLst>
        </pc:picChg>
      </pc:sldChg>
      <pc:sldChg chg="addSp delSp modSp new mod setBg">
        <pc:chgData name="Ilias Batzogiannis" userId="33cec7183a4d775f" providerId="LiveId" clId="{97661521-37B4-4B37-8DA5-624B26026CCE}" dt="2022-03-15T17:59:10.513" v="225" actId="1076"/>
        <pc:sldMkLst>
          <pc:docMk/>
          <pc:sldMk cId="224689298" sldId="265"/>
        </pc:sldMkLst>
        <pc:spChg chg="del mod">
          <ac:chgData name="Ilias Batzogiannis" userId="33cec7183a4d775f" providerId="LiveId" clId="{97661521-37B4-4B37-8DA5-624B26026CCE}" dt="2022-03-15T17:53:33.767" v="125" actId="478"/>
          <ac:spMkLst>
            <pc:docMk/>
            <pc:sldMk cId="224689298" sldId="265"/>
            <ac:spMk id="2" creationId="{47BC0300-B5BB-46CE-AE26-4C5C0924BD26}"/>
          </ac:spMkLst>
        </pc:spChg>
        <pc:spChg chg="mod ord">
          <ac:chgData name="Ilias Batzogiannis" userId="33cec7183a4d775f" providerId="LiveId" clId="{97661521-37B4-4B37-8DA5-624B26026CCE}" dt="2022-03-15T17:59:05.788" v="223" actId="1076"/>
          <ac:spMkLst>
            <pc:docMk/>
            <pc:sldMk cId="224689298" sldId="265"/>
            <ac:spMk id="3" creationId="{1492DB64-4DC9-4D27-8EB3-7C63B25D624D}"/>
          </ac:spMkLst>
        </pc:spChg>
        <pc:spChg chg="add">
          <ac:chgData name="Ilias Batzogiannis" userId="33cec7183a4d775f" providerId="LiveId" clId="{97661521-37B4-4B37-8DA5-624B26026CCE}" dt="2022-03-15T17:53:28.153" v="124" actId="26606"/>
          <ac:spMkLst>
            <pc:docMk/>
            <pc:sldMk cId="224689298" sldId="265"/>
            <ac:spMk id="9" creationId="{B95B9BA8-1D69-4796-85F5-B6D0BD52354B}"/>
          </ac:spMkLst>
        </pc:spChg>
        <pc:spChg chg="add mod">
          <ac:chgData name="Ilias Batzogiannis" userId="33cec7183a4d775f" providerId="LiveId" clId="{97661521-37B4-4B37-8DA5-624B26026CCE}" dt="2022-03-15T17:59:10.513" v="225" actId="1076"/>
          <ac:spMkLst>
            <pc:docMk/>
            <pc:sldMk cId="224689298" sldId="265"/>
            <ac:spMk id="10" creationId="{4A7F9F3F-9068-4A91-A774-EBC3BC689DAB}"/>
          </ac:spMkLst>
        </pc:spChg>
        <pc:spChg chg="add">
          <ac:chgData name="Ilias Batzogiannis" userId="33cec7183a4d775f" providerId="LiveId" clId="{97661521-37B4-4B37-8DA5-624B26026CCE}" dt="2022-03-15T17:53:28.153" v="124" actId="26606"/>
          <ac:spMkLst>
            <pc:docMk/>
            <pc:sldMk cId="224689298" sldId="265"/>
            <ac:spMk id="11" creationId="{A027D562-8F7E-478A-942E-D959A950C55E}"/>
          </ac:spMkLst>
        </pc:spChg>
        <pc:spChg chg="add">
          <ac:chgData name="Ilias Batzogiannis" userId="33cec7183a4d775f" providerId="LiveId" clId="{97661521-37B4-4B37-8DA5-624B26026CCE}" dt="2022-03-15T17:53:28.153" v="124" actId="26606"/>
          <ac:spMkLst>
            <pc:docMk/>
            <pc:sldMk cId="224689298" sldId="265"/>
            <ac:spMk id="13" creationId="{48A28C56-2619-47F0-B448-9D145309B8BE}"/>
          </ac:spMkLst>
        </pc:spChg>
        <pc:picChg chg="add mod">
          <ac:chgData name="Ilias Batzogiannis" userId="33cec7183a4d775f" providerId="LiveId" clId="{97661521-37B4-4B37-8DA5-624B26026CCE}" dt="2022-03-15T17:53:28.153" v="124" actId="26606"/>
          <ac:picMkLst>
            <pc:docMk/>
            <pc:sldMk cId="224689298" sldId="265"/>
            <ac:picMk id="4" creationId="{60B195CC-EC62-4DB5-8B37-C295B2D56A1C}"/>
          </ac:picMkLst>
        </pc:picChg>
      </pc:sldChg>
      <pc:sldChg chg="addSp delSp modSp new mod setBg">
        <pc:chgData name="Ilias Batzogiannis" userId="33cec7183a4d775f" providerId="LiveId" clId="{97661521-37B4-4B37-8DA5-624B26026CCE}" dt="2022-03-15T17:54:22.009" v="131" actId="478"/>
        <pc:sldMkLst>
          <pc:docMk/>
          <pc:sldMk cId="1034924967" sldId="266"/>
        </pc:sldMkLst>
        <pc:spChg chg="del mod">
          <ac:chgData name="Ilias Batzogiannis" userId="33cec7183a4d775f" providerId="LiveId" clId="{97661521-37B4-4B37-8DA5-624B26026CCE}" dt="2022-03-15T17:54:22.009" v="131" actId="478"/>
          <ac:spMkLst>
            <pc:docMk/>
            <pc:sldMk cId="1034924967" sldId="266"/>
            <ac:spMk id="2" creationId="{B0CA047F-13B8-4365-97EA-1FC15C18EF41}"/>
          </ac:spMkLst>
        </pc:spChg>
        <pc:spChg chg="mod ord">
          <ac:chgData name="Ilias Batzogiannis" userId="33cec7183a4d775f" providerId="LiveId" clId="{97661521-37B4-4B37-8DA5-624B26026CCE}" dt="2022-03-15T17:54:19.182" v="130" actId="26606"/>
          <ac:spMkLst>
            <pc:docMk/>
            <pc:sldMk cId="1034924967" sldId="266"/>
            <ac:spMk id="3" creationId="{7670EF30-CABA-4699-9A49-7FFD42B250C1}"/>
          </ac:spMkLst>
        </pc:spChg>
        <pc:spChg chg="add">
          <ac:chgData name="Ilias Batzogiannis" userId="33cec7183a4d775f" providerId="LiveId" clId="{97661521-37B4-4B37-8DA5-624B26026CCE}" dt="2022-03-15T17:54:19.182" v="130" actId="26606"/>
          <ac:spMkLst>
            <pc:docMk/>
            <pc:sldMk cId="1034924967" sldId="266"/>
            <ac:spMk id="9" creationId="{B95B9BA8-1D69-4796-85F5-B6D0BD52354B}"/>
          </ac:spMkLst>
        </pc:spChg>
        <pc:grpChg chg="add">
          <ac:chgData name="Ilias Batzogiannis" userId="33cec7183a4d775f" providerId="LiveId" clId="{97661521-37B4-4B37-8DA5-624B26026CCE}" dt="2022-03-15T17:54:19.182" v="130" actId="26606"/>
          <ac:grpSpMkLst>
            <pc:docMk/>
            <pc:sldMk cId="1034924967" sldId="266"/>
            <ac:grpSpMk id="11" creationId="{EE5D87AC-5CCC-4E1F-8B25-D3A6053029C8}"/>
          </ac:grpSpMkLst>
        </pc:grpChg>
        <pc:picChg chg="add mod">
          <ac:chgData name="Ilias Batzogiannis" userId="33cec7183a4d775f" providerId="LiveId" clId="{97661521-37B4-4B37-8DA5-624B26026CCE}" dt="2022-03-15T17:54:19.182" v="130" actId="26606"/>
          <ac:picMkLst>
            <pc:docMk/>
            <pc:sldMk cId="1034924967" sldId="266"/>
            <ac:picMk id="4" creationId="{7D08A9B7-1C06-4CA0-B3AD-7FAED4D72EE9}"/>
          </ac:picMkLst>
        </pc:picChg>
      </pc:sldChg>
      <pc:sldChg chg="addSp delSp modSp new mod">
        <pc:chgData name="Ilias Batzogiannis" userId="33cec7183a4d775f" providerId="LiveId" clId="{97661521-37B4-4B37-8DA5-624B26026CCE}" dt="2022-03-15T17:55:55.760" v="145" actId="403"/>
        <pc:sldMkLst>
          <pc:docMk/>
          <pc:sldMk cId="1252113230" sldId="267"/>
        </pc:sldMkLst>
        <pc:spChg chg="mod">
          <ac:chgData name="Ilias Batzogiannis" userId="33cec7183a4d775f" providerId="LiveId" clId="{97661521-37B4-4B37-8DA5-624B26026CCE}" dt="2022-03-15T17:55:46.736" v="140" actId="1076"/>
          <ac:spMkLst>
            <pc:docMk/>
            <pc:sldMk cId="1252113230" sldId="267"/>
            <ac:spMk id="2" creationId="{DBF327EB-3831-46FF-8164-6586429FFCBE}"/>
          </ac:spMkLst>
        </pc:spChg>
        <pc:spChg chg="del mod">
          <ac:chgData name="Ilias Batzogiannis" userId="33cec7183a4d775f" providerId="LiveId" clId="{97661521-37B4-4B37-8DA5-624B26026CCE}" dt="2022-03-15T17:55:37.327" v="138" actId="26606"/>
          <ac:spMkLst>
            <pc:docMk/>
            <pc:sldMk cId="1252113230" sldId="267"/>
            <ac:spMk id="3" creationId="{C54089DC-5F05-4515-8578-A627A35FB20E}"/>
          </ac:spMkLst>
        </pc:spChg>
        <pc:spChg chg="add mod">
          <ac:chgData name="Ilias Batzogiannis" userId="33cec7183a4d775f" providerId="LiveId" clId="{97661521-37B4-4B37-8DA5-624B26026CCE}" dt="2022-03-15T17:55:55.760" v="145" actId="403"/>
          <ac:spMkLst>
            <pc:docMk/>
            <pc:sldMk cId="1252113230" sldId="267"/>
            <ac:spMk id="5" creationId="{A6BA486A-5BE3-4844-809D-E69A807F2E63}"/>
          </ac:spMkLst>
        </pc:spChg>
        <pc:graphicFrameChg chg="add mod">
          <ac:chgData name="Ilias Batzogiannis" userId="33cec7183a4d775f" providerId="LiveId" clId="{97661521-37B4-4B37-8DA5-624B26026CCE}" dt="2022-03-15T17:55:50.201" v="141" actId="1076"/>
          <ac:graphicFrameMkLst>
            <pc:docMk/>
            <pc:sldMk cId="1252113230" sldId="267"/>
            <ac:graphicFrameMk id="7" creationId="{5B1282FF-A6FB-F141-68AB-DA5A5EFCCB08}"/>
          </ac:graphicFrameMkLst>
        </pc:graphicFrameChg>
        <pc:picChg chg="add del">
          <ac:chgData name="Ilias Batzogiannis" userId="33cec7183a4d775f" providerId="LiveId" clId="{97661521-37B4-4B37-8DA5-624B26026CCE}" dt="2022-03-15T17:55:24.206" v="136"/>
          <ac:picMkLst>
            <pc:docMk/>
            <pc:sldMk cId="1252113230" sldId="267"/>
            <ac:picMk id="4" creationId="{67C4916A-76F6-40BF-85D5-16F74B3266AF}"/>
          </ac:picMkLst>
        </pc:picChg>
      </pc:sldChg>
      <pc:sldChg chg="modSp new mod modNotesTx">
        <pc:chgData name="Ilias Batzogiannis" userId="33cec7183a4d775f" providerId="LiveId" clId="{97661521-37B4-4B37-8DA5-624B26026CCE}" dt="2022-03-15T18:02:21.021" v="267" actId="20577"/>
        <pc:sldMkLst>
          <pc:docMk/>
          <pc:sldMk cId="2423973515" sldId="268"/>
        </pc:sldMkLst>
        <pc:spChg chg="mod">
          <ac:chgData name="Ilias Batzogiannis" userId="33cec7183a4d775f" providerId="LiveId" clId="{97661521-37B4-4B37-8DA5-624B26026CCE}" dt="2022-03-15T17:56:12.005" v="152" actId="20577"/>
          <ac:spMkLst>
            <pc:docMk/>
            <pc:sldMk cId="2423973515" sldId="268"/>
            <ac:spMk id="2" creationId="{DB575F3E-EE90-469B-8706-6FB2CD7D4CAF}"/>
          </ac:spMkLst>
        </pc:spChg>
        <pc:spChg chg="mod">
          <ac:chgData name="Ilias Batzogiannis" userId="33cec7183a4d775f" providerId="LiveId" clId="{97661521-37B4-4B37-8DA5-624B26026CCE}" dt="2022-03-15T18:02:04.999" v="250" actId="113"/>
          <ac:spMkLst>
            <pc:docMk/>
            <pc:sldMk cId="2423973515" sldId="268"/>
            <ac:spMk id="3" creationId="{A7911DEC-4062-4E55-9C88-5BCDE7B49CC2}"/>
          </ac:spMkLst>
        </pc:spChg>
      </pc:sldChg>
      <pc:sldChg chg="modSp new mod modNotesTx">
        <pc:chgData name="Ilias Batzogiannis" userId="33cec7183a4d775f" providerId="LiveId" clId="{97661521-37B4-4B37-8DA5-624B26026CCE}" dt="2022-03-15T18:04:59.353" v="358" actId="20577"/>
        <pc:sldMkLst>
          <pc:docMk/>
          <pc:sldMk cId="2725214553" sldId="269"/>
        </pc:sldMkLst>
        <pc:spChg chg="mod">
          <ac:chgData name="Ilias Batzogiannis" userId="33cec7183a4d775f" providerId="LiveId" clId="{97661521-37B4-4B37-8DA5-624B26026CCE}" dt="2022-03-15T18:02:31.634" v="273" actId="20577"/>
          <ac:spMkLst>
            <pc:docMk/>
            <pc:sldMk cId="2725214553" sldId="269"/>
            <ac:spMk id="2" creationId="{069EFFA9-AE33-4EEA-ADE2-83A852EE08C3}"/>
          </ac:spMkLst>
        </pc:spChg>
        <pc:spChg chg="mod">
          <ac:chgData name="Ilias Batzogiannis" userId="33cec7183a4d775f" providerId="LiveId" clId="{97661521-37B4-4B37-8DA5-624B26026CCE}" dt="2022-03-15T18:04:59.353" v="358" actId="20577"/>
          <ac:spMkLst>
            <pc:docMk/>
            <pc:sldMk cId="2725214553" sldId="269"/>
            <ac:spMk id="3" creationId="{67E3C2EA-B4A2-4DEA-A09F-8B634A772BF4}"/>
          </ac:spMkLst>
        </pc:spChg>
      </pc:sldChg>
      <pc:sldChg chg="modSp new mod modNotesTx">
        <pc:chgData name="Ilias Batzogiannis" userId="33cec7183a4d775f" providerId="LiveId" clId="{97661521-37B4-4B37-8DA5-624B26026CCE}" dt="2022-03-15T18:04:25.564" v="352" actId="20577"/>
        <pc:sldMkLst>
          <pc:docMk/>
          <pc:sldMk cId="2759561633" sldId="270"/>
        </pc:sldMkLst>
        <pc:spChg chg="mod">
          <ac:chgData name="Ilias Batzogiannis" userId="33cec7183a4d775f" providerId="LiveId" clId="{97661521-37B4-4B37-8DA5-624B26026CCE}" dt="2022-03-15T18:02:35.725" v="279" actId="20577"/>
          <ac:spMkLst>
            <pc:docMk/>
            <pc:sldMk cId="2759561633" sldId="270"/>
            <ac:spMk id="2" creationId="{40AE8EAC-2BE3-4867-9065-80A8F6D0B3C1}"/>
          </ac:spMkLst>
        </pc:spChg>
        <pc:spChg chg="mod">
          <ac:chgData name="Ilias Batzogiannis" userId="33cec7183a4d775f" providerId="LiveId" clId="{97661521-37B4-4B37-8DA5-624B26026CCE}" dt="2022-03-15T18:04:13.613" v="333" actId="27636"/>
          <ac:spMkLst>
            <pc:docMk/>
            <pc:sldMk cId="2759561633" sldId="270"/>
            <ac:spMk id="3" creationId="{80C33113-B505-44E5-8CBE-F265689067C1}"/>
          </ac:spMkLst>
        </pc:spChg>
      </pc:sldChg>
      <pc:sldChg chg="modSp new mod modNotesTx">
        <pc:chgData name="Ilias Batzogiannis" userId="33cec7183a4d775f" providerId="LiveId" clId="{97661521-37B4-4B37-8DA5-624B26026CCE}" dt="2022-03-15T18:05:42.788" v="390" actId="20577"/>
        <pc:sldMkLst>
          <pc:docMk/>
          <pc:sldMk cId="2426953478" sldId="271"/>
        </pc:sldMkLst>
        <pc:spChg chg="mod">
          <ac:chgData name="Ilias Batzogiannis" userId="33cec7183a4d775f" providerId="LiveId" clId="{97661521-37B4-4B37-8DA5-624B26026CCE}" dt="2022-03-15T18:02:40.758" v="285" actId="20577"/>
          <ac:spMkLst>
            <pc:docMk/>
            <pc:sldMk cId="2426953478" sldId="271"/>
            <ac:spMk id="2" creationId="{60AF0BF7-2801-4EE3-ABCD-7D72371CAEE5}"/>
          </ac:spMkLst>
        </pc:spChg>
        <pc:spChg chg="mod">
          <ac:chgData name="Ilias Batzogiannis" userId="33cec7183a4d775f" providerId="LiveId" clId="{97661521-37B4-4B37-8DA5-624B26026CCE}" dt="2022-03-15T18:05:35.178" v="373" actId="20577"/>
          <ac:spMkLst>
            <pc:docMk/>
            <pc:sldMk cId="2426953478" sldId="271"/>
            <ac:spMk id="3" creationId="{DAC2E91C-CB51-4853-BE9E-7506BFFA522E}"/>
          </ac:spMkLst>
        </pc:spChg>
      </pc:sldChg>
      <pc:sldChg chg="addSp delSp modSp new mod setBg">
        <pc:chgData name="Ilias Batzogiannis" userId="33cec7183a4d775f" providerId="LiveId" clId="{97661521-37B4-4B37-8DA5-624B26026CCE}" dt="2022-03-15T17:56:53.019" v="207" actId="20577"/>
        <pc:sldMkLst>
          <pc:docMk/>
          <pc:sldMk cId="2893354673" sldId="272"/>
        </pc:sldMkLst>
        <pc:spChg chg="mod">
          <ac:chgData name="Ilias Batzogiannis" userId="33cec7183a4d775f" providerId="LiveId" clId="{97661521-37B4-4B37-8DA5-624B26026CCE}" dt="2022-03-15T17:56:53.019" v="207" actId="20577"/>
          <ac:spMkLst>
            <pc:docMk/>
            <pc:sldMk cId="2893354673" sldId="272"/>
            <ac:spMk id="2" creationId="{5E10959A-4BB8-4846-B336-F3138637E0B9}"/>
          </ac:spMkLst>
        </pc:spChg>
        <pc:spChg chg="del">
          <ac:chgData name="Ilias Batzogiannis" userId="33cec7183a4d775f" providerId="LiveId" clId="{97661521-37B4-4B37-8DA5-624B26026CCE}" dt="2022-03-15T17:56:41.690" v="179" actId="26606"/>
          <ac:spMkLst>
            <pc:docMk/>
            <pc:sldMk cId="2893354673" sldId="272"/>
            <ac:spMk id="3" creationId="{97001EB6-2B8F-467F-B8EB-6883BA0359DA}"/>
          </ac:spMkLst>
        </pc:spChg>
        <pc:spChg chg="add">
          <ac:chgData name="Ilias Batzogiannis" userId="33cec7183a4d775f" providerId="LiveId" clId="{97661521-37B4-4B37-8DA5-624B26026CCE}" dt="2022-03-15T17:56:41.690" v="179" actId="26606"/>
          <ac:spMkLst>
            <pc:docMk/>
            <pc:sldMk cId="2893354673" sldId="272"/>
            <ac:spMk id="8" creationId="{6EBC50B6-8839-4766-8FD7-C7EBD59FF15A}"/>
          </ac:spMkLst>
        </pc:spChg>
        <pc:spChg chg="add">
          <ac:chgData name="Ilias Batzogiannis" userId="33cec7183a4d775f" providerId="LiveId" clId="{97661521-37B4-4B37-8DA5-624B26026CCE}" dt="2022-03-15T17:56:41.690" v="179" actId="26606"/>
          <ac:spMkLst>
            <pc:docMk/>
            <pc:sldMk cId="2893354673" sldId="272"/>
            <ac:spMk id="10" creationId="{7115DC02-2F1A-42B8-AED2-831CAF26C97A}"/>
          </ac:spMkLst>
        </pc:spChg>
        <pc:spChg chg="add">
          <ac:chgData name="Ilias Batzogiannis" userId="33cec7183a4d775f" providerId="LiveId" clId="{97661521-37B4-4B37-8DA5-624B26026CCE}" dt="2022-03-15T17:56:41.690" v="179" actId="26606"/>
          <ac:spMkLst>
            <pc:docMk/>
            <pc:sldMk cId="2893354673" sldId="272"/>
            <ac:spMk id="12" creationId="{1D22E552-66C7-44E9-B796-23474BB45FE5}"/>
          </ac:spMkLst>
        </pc:spChg>
      </pc:sldChg>
      <pc:sldMasterChg chg="del delSldLayout">
        <pc:chgData name="Ilias Batzogiannis" userId="33cec7183a4d775f" providerId="LiveId" clId="{97661521-37B4-4B37-8DA5-624B26026CCE}" dt="2022-03-15T17:32:26.198" v="2" actId="26606"/>
        <pc:sldMasterMkLst>
          <pc:docMk/>
          <pc:sldMasterMk cId="2499518721" sldId="2147483648"/>
        </pc:sldMasterMkLst>
        <pc:sldLayoutChg chg="del">
          <pc:chgData name="Ilias Batzogiannis" userId="33cec7183a4d775f" providerId="LiveId" clId="{97661521-37B4-4B37-8DA5-624B26026CCE}" dt="2022-03-15T17:32:26.198" v="2" actId="26606"/>
          <pc:sldLayoutMkLst>
            <pc:docMk/>
            <pc:sldMasterMk cId="2499518721" sldId="2147483648"/>
            <pc:sldLayoutMk cId="3468152560" sldId="2147483649"/>
          </pc:sldLayoutMkLst>
        </pc:sldLayoutChg>
        <pc:sldLayoutChg chg="del">
          <pc:chgData name="Ilias Batzogiannis" userId="33cec7183a4d775f" providerId="LiveId" clId="{97661521-37B4-4B37-8DA5-624B26026CCE}" dt="2022-03-15T17:32:26.198" v="2" actId="26606"/>
          <pc:sldLayoutMkLst>
            <pc:docMk/>
            <pc:sldMasterMk cId="2499518721" sldId="2147483648"/>
            <pc:sldLayoutMk cId="2267207895" sldId="2147483650"/>
          </pc:sldLayoutMkLst>
        </pc:sldLayoutChg>
        <pc:sldLayoutChg chg="del">
          <pc:chgData name="Ilias Batzogiannis" userId="33cec7183a4d775f" providerId="LiveId" clId="{97661521-37B4-4B37-8DA5-624B26026CCE}" dt="2022-03-15T17:32:26.198" v="2" actId="26606"/>
          <pc:sldLayoutMkLst>
            <pc:docMk/>
            <pc:sldMasterMk cId="2499518721" sldId="2147483648"/>
            <pc:sldLayoutMk cId="4205078399" sldId="2147483651"/>
          </pc:sldLayoutMkLst>
        </pc:sldLayoutChg>
        <pc:sldLayoutChg chg="del">
          <pc:chgData name="Ilias Batzogiannis" userId="33cec7183a4d775f" providerId="LiveId" clId="{97661521-37B4-4B37-8DA5-624B26026CCE}" dt="2022-03-15T17:32:26.198" v="2" actId="26606"/>
          <pc:sldLayoutMkLst>
            <pc:docMk/>
            <pc:sldMasterMk cId="2499518721" sldId="2147483648"/>
            <pc:sldLayoutMk cId="3401935110" sldId="2147483652"/>
          </pc:sldLayoutMkLst>
        </pc:sldLayoutChg>
        <pc:sldLayoutChg chg="del">
          <pc:chgData name="Ilias Batzogiannis" userId="33cec7183a4d775f" providerId="LiveId" clId="{97661521-37B4-4B37-8DA5-624B26026CCE}" dt="2022-03-15T17:32:26.198" v="2" actId="26606"/>
          <pc:sldLayoutMkLst>
            <pc:docMk/>
            <pc:sldMasterMk cId="2499518721" sldId="2147483648"/>
            <pc:sldLayoutMk cId="824434659" sldId="2147483653"/>
          </pc:sldLayoutMkLst>
        </pc:sldLayoutChg>
        <pc:sldLayoutChg chg="del">
          <pc:chgData name="Ilias Batzogiannis" userId="33cec7183a4d775f" providerId="LiveId" clId="{97661521-37B4-4B37-8DA5-624B26026CCE}" dt="2022-03-15T17:32:26.198" v="2" actId="26606"/>
          <pc:sldLayoutMkLst>
            <pc:docMk/>
            <pc:sldMasterMk cId="2499518721" sldId="2147483648"/>
            <pc:sldLayoutMk cId="3591348145" sldId="2147483654"/>
          </pc:sldLayoutMkLst>
        </pc:sldLayoutChg>
        <pc:sldLayoutChg chg="del">
          <pc:chgData name="Ilias Batzogiannis" userId="33cec7183a4d775f" providerId="LiveId" clId="{97661521-37B4-4B37-8DA5-624B26026CCE}" dt="2022-03-15T17:32:26.198" v="2" actId="26606"/>
          <pc:sldLayoutMkLst>
            <pc:docMk/>
            <pc:sldMasterMk cId="2499518721" sldId="2147483648"/>
            <pc:sldLayoutMk cId="3939136600" sldId="2147483655"/>
          </pc:sldLayoutMkLst>
        </pc:sldLayoutChg>
        <pc:sldLayoutChg chg="del">
          <pc:chgData name="Ilias Batzogiannis" userId="33cec7183a4d775f" providerId="LiveId" clId="{97661521-37B4-4B37-8DA5-624B26026CCE}" dt="2022-03-15T17:32:26.198" v="2" actId="26606"/>
          <pc:sldLayoutMkLst>
            <pc:docMk/>
            <pc:sldMasterMk cId="2499518721" sldId="2147483648"/>
            <pc:sldLayoutMk cId="1565515198" sldId="2147483656"/>
          </pc:sldLayoutMkLst>
        </pc:sldLayoutChg>
        <pc:sldLayoutChg chg="del">
          <pc:chgData name="Ilias Batzogiannis" userId="33cec7183a4d775f" providerId="LiveId" clId="{97661521-37B4-4B37-8DA5-624B26026CCE}" dt="2022-03-15T17:32:26.198" v="2" actId="26606"/>
          <pc:sldLayoutMkLst>
            <pc:docMk/>
            <pc:sldMasterMk cId="2499518721" sldId="2147483648"/>
            <pc:sldLayoutMk cId="115027983" sldId="2147483657"/>
          </pc:sldLayoutMkLst>
        </pc:sldLayoutChg>
        <pc:sldLayoutChg chg="del">
          <pc:chgData name="Ilias Batzogiannis" userId="33cec7183a4d775f" providerId="LiveId" clId="{97661521-37B4-4B37-8DA5-624B26026CCE}" dt="2022-03-15T17:32:26.198" v="2" actId="26606"/>
          <pc:sldLayoutMkLst>
            <pc:docMk/>
            <pc:sldMasterMk cId="2499518721" sldId="2147483648"/>
            <pc:sldLayoutMk cId="1256691949" sldId="2147483658"/>
          </pc:sldLayoutMkLst>
        </pc:sldLayoutChg>
        <pc:sldLayoutChg chg="del">
          <pc:chgData name="Ilias Batzogiannis" userId="33cec7183a4d775f" providerId="LiveId" clId="{97661521-37B4-4B37-8DA5-624B26026CCE}" dt="2022-03-15T17:32:26.198" v="2" actId="26606"/>
          <pc:sldLayoutMkLst>
            <pc:docMk/>
            <pc:sldMasterMk cId="2499518721" sldId="2147483648"/>
            <pc:sldLayoutMk cId="2676255147" sldId="2147483659"/>
          </pc:sldLayoutMkLst>
        </pc:sldLayoutChg>
      </pc:sldMasterChg>
      <pc:sldMasterChg chg="add addSldLayout">
        <pc:chgData name="Ilias Batzogiannis" userId="33cec7183a4d775f" providerId="LiveId" clId="{97661521-37B4-4B37-8DA5-624B26026CCE}" dt="2022-03-15T17:32:26.198" v="2" actId="26606"/>
        <pc:sldMasterMkLst>
          <pc:docMk/>
          <pc:sldMasterMk cId="693756074" sldId="2147483673"/>
        </pc:sldMasterMkLst>
        <pc:sldLayoutChg chg="add">
          <pc:chgData name="Ilias Batzogiannis" userId="33cec7183a4d775f" providerId="LiveId" clId="{97661521-37B4-4B37-8DA5-624B26026CCE}" dt="2022-03-15T17:32:26.198" v="2" actId="26606"/>
          <pc:sldLayoutMkLst>
            <pc:docMk/>
            <pc:sldMasterMk cId="693756074" sldId="2147483673"/>
            <pc:sldLayoutMk cId="462562729" sldId="2147483662"/>
          </pc:sldLayoutMkLst>
        </pc:sldLayoutChg>
        <pc:sldLayoutChg chg="add">
          <pc:chgData name="Ilias Batzogiannis" userId="33cec7183a4d775f" providerId="LiveId" clId="{97661521-37B4-4B37-8DA5-624B26026CCE}" dt="2022-03-15T17:32:26.198" v="2" actId="26606"/>
          <pc:sldLayoutMkLst>
            <pc:docMk/>
            <pc:sldMasterMk cId="693756074" sldId="2147483673"/>
            <pc:sldLayoutMk cId="1620131265" sldId="2147483663"/>
          </pc:sldLayoutMkLst>
        </pc:sldLayoutChg>
        <pc:sldLayoutChg chg="add">
          <pc:chgData name="Ilias Batzogiannis" userId="33cec7183a4d775f" providerId="LiveId" clId="{97661521-37B4-4B37-8DA5-624B26026CCE}" dt="2022-03-15T17:32:26.198" v="2" actId="26606"/>
          <pc:sldLayoutMkLst>
            <pc:docMk/>
            <pc:sldMasterMk cId="693756074" sldId="2147483673"/>
            <pc:sldLayoutMk cId="2936137773" sldId="2147483664"/>
          </pc:sldLayoutMkLst>
        </pc:sldLayoutChg>
        <pc:sldLayoutChg chg="add">
          <pc:chgData name="Ilias Batzogiannis" userId="33cec7183a4d775f" providerId="LiveId" clId="{97661521-37B4-4B37-8DA5-624B26026CCE}" dt="2022-03-15T17:32:26.198" v="2" actId="26606"/>
          <pc:sldLayoutMkLst>
            <pc:docMk/>
            <pc:sldMasterMk cId="693756074" sldId="2147483673"/>
            <pc:sldLayoutMk cId="767829409" sldId="2147483665"/>
          </pc:sldLayoutMkLst>
        </pc:sldLayoutChg>
        <pc:sldLayoutChg chg="add">
          <pc:chgData name="Ilias Batzogiannis" userId="33cec7183a4d775f" providerId="LiveId" clId="{97661521-37B4-4B37-8DA5-624B26026CCE}" dt="2022-03-15T17:32:26.198" v="2" actId="26606"/>
          <pc:sldLayoutMkLst>
            <pc:docMk/>
            <pc:sldMasterMk cId="693756074" sldId="2147483673"/>
            <pc:sldLayoutMk cId="75419929" sldId="2147483666"/>
          </pc:sldLayoutMkLst>
        </pc:sldLayoutChg>
        <pc:sldLayoutChg chg="add">
          <pc:chgData name="Ilias Batzogiannis" userId="33cec7183a4d775f" providerId="LiveId" clId="{97661521-37B4-4B37-8DA5-624B26026CCE}" dt="2022-03-15T17:32:26.198" v="2" actId="26606"/>
          <pc:sldLayoutMkLst>
            <pc:docMk/>
            <pc:sldMasterMk cId="693756074" sldId="2147483673"/>
            <pc:sldLayoutMk cId="2073319624" sldId="2147483667"/>
          </pc:sldLayoutMkLst>
        </pc:sldLayoutChg>
        <pc:sldLayoutChg chg="add">
          <pc:chgData name="Ilias Batzogiannis" userId="33cec7183a4d775f" providerId="LiveId" clId="{97661521-37B4-4B37-8DA5-624B26026CCE}" dt="2022-03-15T17:32:26.198" v="2" actId="26606"/>
          <pc:sldLayoutMkLst>
            <pc:docMk/>
            <pc:sldMasterMk cId="693756074" sldId="2147483673"/>
            <pc:sldLayoutMk cId="907106555" sldId="2147483668"/>
          </pc:sldLayoutMkLst>
        </pc:sldLayoutChg>
        <pc:sldLayoutChg chg="add">
          <pc:chgData name="Ilias Batzogiannis" userId="33cec7183a4d775f" providerId="LiveId" clId="{97661521-37B4-4B37-8DA5-624B26026CCE}" dt="2022-03-15T17:32:26.198" v="2" actId="26606"/>
          <pc:sldLayoutMkLst>
            <pc:docMk/>
            <pc:sldMasterMk cId="693756074" sldId="2147483673"/>
            <pc:sldLayoutMk cId="4227423593" sldId="2147483669"/>
          </pc:sldLayoutMkLst>
        </pc:sldLayoutChg>
        <pc:sldLayoutChg chg="add">
          <pc:chgData name="Ilias Batzogiannis" userId="33cec7183a4d775f" providerId="LiveId" clId="{97661521-37B4-4B37-8DA5-624B26026CCE}" dt="2022-03-15T17:32:26.198" v="2" actId="26606"/>
          <pc:sldLayoutMkLst>
            <pc:docMk/>
            <pc:sldMasterMk cId="693756074" sldId="2147483673"/>
            <pc:sldLayoutMk cId="3001192003" sldId="2147483670"/>
          </pc:sldLayoutMkLst>
        </pc:sldLayoutChg>
        <pc:sldLayoutChg chg="add">
          <pc:chgData name="Ilias Batzogiannis" userId="33cec7183a4d775f" providerId="LiveId" clId="{97661521-37B4-4B37-8DA5-624B26026CCE}" dt="2022-03-15T17:32:26.198" v="2" actId="26606"/>
          <pc:sldLayoutMkLst>
            <pc:docMk/>
            <pc:sldMasterMk cId="693756074" sldId="2147483673"/>
            <pc:sldLayoutMk cId="3329443166" sldId="2147483671"/>
          </pc:sldLayoutMkLst>
        </pc:sldLayoutChg>
        <pc:sldLayoutChg chg="add">
          <pc:chgData name="Ilias Batzogiannis" userId="33cec7183a4d775f" providerId="LiveId" clId="{97661521-37B4-4B37-8DA5-624B26026CCE}" dt="2022-03-15T17:32:26.198" v="2" actId="26606"/>
          <pc:sldLayoutMkLst>
            <pc:docMk/>
            <pc:sldMasterMk cId="693756074" sldId="2147483673"/>
            <pc:sldLayoutMk cId="2867317370" sldId="214748367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F8C4F-897D-4BDE-AE86-D7FAD4A2C5BB}"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A73EEA27-850E-49B6-BD76-0F17E5ED8469}">
      <dgm:prSet/>
      <dgm:spPr/>
      <dgm:t>
        <a:bodyPr/>
        <a:lstStyle/>
        <a:p>
          <a:r>
            <a:rPr lang="en-US"/>
            <a:t>Tell your friends</a:t>
          </a:r>
        </a:p>
      </dgm:t>
    </dgm:pt>
    <dgm:pt modelId="{36BA354E-2BFD-4E6F-BCD9-8500AF6C6812}" type="parTrans" cxnId="{CDB1481A-AD22-4C6F-9129-7E20D290E118}">
      <dgm:prSet/>
      <dgm:spPr/>
      <dgm:t>
        <a:bodyPr/>
        <a:lstStyle/>
        <a:p>
          <a:endParaRPr lang="en-US"/>
        </a:p>
      </dgm:t>
    </dgm:pt>
    <dgm:pt modelId="{43D69A86-6EC0-4AF8-8FB3-5B890A280A04}" type="sibTrans" cxnId="{CDB1481A-AD22-4C6F-9129-7E20D290E118}">
      <dgm:prSet phldrT="1" phldr="0"/>
      <dgm:spPr/>
      <dgm:t>
        <a:bodyPr/>
        <a:lstStyle/>
        <a:p>
          <a:r>
            <a:rPr lang="en-US"/>
            <a:t>1</a:t>
          </a:r>
        </a:p>
      </dgm:t>
    </dgm:pt>
    <dgm:pt modelId="{C173E1E3-01C8-4C51-B139-3D604C3C905B}">
      <dgm:prSet/>
      <dgm:spPr/>
      <dgm:t>
        <a:bodyPr/>
        <a:lstStyle/>
        <a:p>
          <a:r>
            <a:rPr lang="en-US"/>
            <a:t>Tell your family members</a:t>
          </a:r>
        </a:p>
      </dgm:t>
    </dgm:pt>
    <dgm:pt modelId="{AC36F7C4-DB30-436A-B4A0-2181BF7657F2}" type="parTrans" cxnId="{E0438275-58A4-4866-950A-EEFFE0396D93}">
      <dgm:prSet/>
      <dgm:spPr/>
      <dgm:t>
        <a:bodyPr/>
        <a:lstStyle/>
        <a:p>
          <a:endParaRPr lang="en-US"/>
        </a:p>
      </dgm:t>
    </dgm:pt>
    <dgm:pt modelId="{67C3811D-EA64-462A-86FD-CCFAEB0BA307}" type="sibTrans" cxnId="{E0438275-58A4-4866-950A-EEFFE0396D93}">
      <dgm:prSet phldrT="2" phldr="0"/>
      <dgm:spPr/>
      <dgm:t>
        <a:bodyPr/>
        <a:lstStyle/>
        <a:p>
          <a:r>
            <a:rPr lang="en-US"/>
            <a:t>2</a:t>
          </a:r>
        </a:p>
      </dgm:t>
    </dgm:pt>
    <dgm:pt modelId="{25F56B08-0846-4282-BC7B-3F8999F338F6}">
      <dgm:prSet/>
      <dgm:spPr/>
      <dgm:t>
        <a:bodyPr/>
        <a:lstStyle/>
        <a:p>
          <a:r>
            <a:rPr lang="en-US"/>
            <a:t>Tell the students in your school</a:t>
          </a:r>
        </a:p>
      </dgm:t>
    </dgm:pt>
    <dgm:pt modelId="{28D3B46D-E71D-4CA9-9840-06DF126CF773}" type="parTrans" cxnId="{C045D9BE-0D51-4D6F-945D-27BB19562DC3}">
      <dgm:prSet/>
      <dgm:spPr/>
      <dgm:t>
        <a:bodyPr/>
        <a:lstStyle/>
        <a:p>
          <a:endParaRPr lang="en-US"/>
        </a:p>
      </dgm:t>
    </dgm:pt>
    <dgm:pt modelId="{4920E7F5-69DF-4664-8989-945813A2A42F}" type="sibTrans" cxnId="{C045D9BE-0D51-4D6F-945D-27BB19562DC3}">
      <dgm:prSet phldrT="3" phldr="0"/>
      <dgm:spPr/>
      <dgm:t>
        <a:bodyPr/>
        <a:lstStyle/>
        <a:p>
          <a:r>
            <a:rPr lang="en-US"/>
            <a:t>3</a:t>
          </a:r>
        </a:p>
      </dgm:t>
    </dgm:pt>
    <dgm:pt modelId="{B966BFFA-40F2-401D-9DB4-F171C3473772}">
      <dgm:prSet/>
      <dgm:spPr/>
      <dgm:t>
        <a:bodyPr/>
        <a:lstStyle/>
        <a:p>
          <a:r>
            <a:rPr lang="en-US"/>
            <a:t>Tell your community members</a:t>
          </a:r>
        </a:p>
      </dgm:t>
    </dgm:pt>
    <dgm:pt modelId="{EB85D01D-0C96-43A5-9A07-DE514CA26DBD}" type="parTrans" cxnId="{222FCF57-C149-4430-84D0-541C89EC34E5}">
      <dgm:prSet/>
      <dgm:spPr/>
      <dgm:t>
        <a:bodyPr/>
        <a:lstStyle/>
        <a:p>
          <a:endParaRPr lang="en-US"/>
        </a:p>
      </dgm:t>
    </dgm:pt>
    <dgm:pt modelId="{29382D51-850A-40A8-A20E-8A93C53E068A}" type="sibTrans" cxnId="{222FCF57-C149-4430-84D0-541C89EC34E5}">
      <dgm:prSet phldrT="4" phldr="0"/>
      <dgm:spPr/>
      <dgm:t>
        <a:bodyPr/>
        <a:lstStyle/>
        <a:p>
          <a:r>
            <a:rPr lang="en-US"/>
            <a:t>4</a:t>
          </a:r>
        </a:p>
      </dgm:t>
    </dgm:pt>
    <dgm:pt modelId="{5AB5A196-069C-4122-A752-47E91C876624}">
      <dgm:prSet/>
      <dgm:spPr/>
      <dgm:t>
        <a:bodyPr/>
        <a:lstStyle/>
        <a:p>
          <a:r>
            <a:rPr lang="en-US" dirty="0"/>
            <a:t>Tell everyone you know</a:t>
          </a:r>
        </a:p>
      </dgm:t>
    </dgm:pt>
    <dgm:pt modelId="{56CEA51F-7D2A-4920-B02F-B457CCE7D2B8}" type="parTrans" cxnId="{6BB42178-9D40-40B7-821E-39BBBA6E9C67}">
      <dgm:prSet/>
      <dgm:spPr/>
      <dgm:t>
        <a:bodyPr/>
        <a:lstStyle/>
        <a:p>
          <a:endParaRPr lang="en-US"/>
        </a:p>
      </dgm:t>
    </dgm:pt>
    <dgm:pt modelId="{F28B5C40-8C29-4867-A52E-BC8FEABB30E0}" type="sibTrans" cxnId="{6BB42178-9D40-40B7-821E-39BBBA6E9C67}">
      <dgm:prSet phldrT="5" phldr="0"/>
      <dgm:spPr/>
      <dgm:t>
        <a:bodyPr/>
        <a:lstStyle/>
        <a:p>
          <a:r>
            <a:rPr lang="en-US"/>
            <a:t>5</a:t>
          </a:r>
        </a:p>
      </dgm:t>
    </dgm:pt>
    <dgm:pt modelId="{E942CB2C-8D48-4F02-AF59-4C4EC1566167}" type="pres">
      <dgm:prSet presAssocID="{B17F8C4F-897D-4BDE-AE86-D7FAD4A2C5BB}" presName="Name0" presStyleCnt="0">
        <dgm:presLayoutVars>
          <dgm:animLvl val="lvl"/>
          <dgm:resizeHandles val="exact"/>
        </dgm:presLayoutVars>
      </dgm:prSet>
      <dgm:spPr/>
    </dgm:pt>
    <dgm:pt modelId="{152D4C55-406D-4C0B-A6A1-617C664CAB45}" type="pres">
      <dgm:prSet presAssocID="{A73EEA27-850E-49B6-BD76-0F17E5ED8469}" presName="compositeNode" presStyleCnt="0">
        <dgm:presLayoutVars>
          <dgm:bulletEnabled val="1"/>
        </dgm:presLayoutVars>
      </dgm:prSet>
      <dgm:spPr/>
    </dgm:pt>
    <dgm:pt modelId="{17CC1B74-0099-48EE-B3E2-C076877977C3}" type="pres">
      <dgm:prSet presAssocID="{A73EEA27-850E-49B6-BD76-0F17E5ED8469}" presName="bgRect" presStyleLbl="bgAccFollowNode1" presStyleIdx="0" presStyleCnt="5"/>
      <dgm:spPr/>
    </dgm:pt>
    <dgm:pt modelId="{F48B7747-C590-4F89-8A63-3B9210B5C106}" type="pres">
      <dgm:prSet presAssocID="{43D69A86-6EC0-4AF8-8FB3-5B890A280A04}" presName="sibTransNodeCircle" presStyleLbl="alignNode1" presStyleIdx="0" presStyleCnt="10">
        <dgm:presLayoutVars>
          <dgm:chMax val="0"/>
          <dgm:bulletEnabled/>
        </dgm:presLayoutVars>
      </dgm:prSet>
      <dgm:spPr/>
    </dgm:pt>
    <dgm:pt modelId="{FF9A68FF-6904-4336-93F5-65F789D7A52F}" type="pres">
      <dgm:prSet presAssocID="{A73EEA27-850E-49B6-BD76-0F17E5ED8469}" presName="bottomLine" presStyleLbl="alignNode1" presStyleIdx="1" presStyleCnt="10">
        <dgm:presLayoutVars/>
      </dgm:prSet>
      <dgm:spPr/>
    </dgm:pt>
    <dgm:pt modelId="{10A15C88-24DE-4F0F-879C-9C739FFD20BB}" type="pres">
      <dgm:prSet presAssocID="{A73EEA27-850E-49B6-BD76-0F17E5ED8469}" presName="nodeText" presStyleLbl="bgAccFollowNode1" presStyleIdx="0" presStyleCnt="5">
        <dgm:presLayoutVars>
          <dgm:bulletEnabled val="1"/>
        </dgm:presLayoutVars>
      </dgm:prSet>
      <dgm:spPr/>
    </dgm:pt>
    <dgm:pt modelId="{B9260715-9D33-441B-97D3-FA94CBAB32AC}" type="pres">
      <dgm:prSet presAssocID="{43D69A86-6EC0-4AF8-8FB3-5B890A280A04}" presName="sibTrans" presStyleCnt="0"/>
      <dgm:spPr/>
    </dgm:pt>
    <dgm:pt modelId="{807F1E47-36FE-4EF8-A274-9D680A12B690}" type="pres">
      <dgm:prSet presAssocID="{C173E1E3-01C8-4C51-B139-3D604C3C905B}" presName="compositeNode" presStyleCnt="0">
        <dgm:presLayoutVars>
          <dgm:bulletEnabled val="1"/>
        </dgm:presLayoutVars>
      </dgm:prSet>
      <dgm:spPr/>
    </dgm:pt>
    <dgm:pt modelId="{A1EE37B9-9416-4F9B-BB81-27EE74B508B8}" type="pres">
      <dgm:prSet presAssocID="{C173E1E3-01C8-4C51-B139-3D604C3C905B}" presName="bgRect" presStyleLbl="bgAccFollowNode1" presStyleIdx="1" presStyleCnt="5"/>
      <dgm:spPr/>
    </dgm:pt>
    <dgm:pt modelId="{C3099DBF-07B5-48E7-97EF-B0272B5AC4B1}" type="pres">
      <dgm:prSet presAssocID="{67C3811D-EA64-462A-86FD-CCFAEB0BA307}" presName="sibTransNodeCircle" presStyleLbl="alignNode1" presStyleIdx="2" presStyleCnt="10">
        <dgm:presLayoutVars>
          <dgm:chMax val="0"/>
          <dgm:bulletEnabled/>
        </dgm:presLayoutVars>
      </dgm:prSet>
      <dgm:spPr/>
    </dgm:pt>
    <dgm:pt modelId="{C5468D3D-E843-4561-B6D2-ECD31C1A41E2}" type="pres">
      <dgm:prSet presAssocID="{C173E1E3-01C8-4C51-B139-3D604C3C905B}" presName="bottomLine" presStyleLbl="alignNode1" presStyleIdx="3" presStyleCnt="10">
        <dgm:presLayoutVars/>
      </dgm:prSet>
      <dgm:spPr/>
    </dgm:pt>
    <dgm:pt modelId="{BA9EAF4E-C551-4595-9F7D-893B6DDAF298}" type="pres">
      <dgm:prSet presAssocID="{C173E1E3-01C8-4C51-B139-3D604C3C905B}" presName="nodeText" presStyleLbl="bgAccFollowNode1" presStyleIdx="1" presStyleCnt="5">
        <dgm:presLayoutVars>
          <dgm:bulletEnabled val="1"/>
        </dgm:presLayoutVars>
      </dgm:prSet>
      <dgm:spPr/>
    </dgm:pt>
    <dgm:pt modelId="{B913597E-358B-4573-B5A0-EF0442ADA7DA}" type="pres">
      <dgm:prSet presAssocID="{67C3811D-EA64-462A-86FD-CCFAEB0BA307}" presName="sibTrans" presStyleCnt="0"/>
      <dgm:spPr/>
    </dgm:pt>
    <dgm:pt modelId="{4EEC0E22-14C5-4668-8F1E-00728C843193}" type="pres">
      <dgm:prSet presAssocID="{25F56B08-0846-4282-BC7B-3F8999F338F6}" presName="compositeNode" presStyleCnt="0">
        <dgm:presLayoutVars>
          <dgm:bulletEnabled val="1"/>
        </dgm:presLayoutVars>
      </dgm:prSet>
      <dgm:spPr/>
    </dgm:pt>
    <dgm:pt modelId="{561FC149-300C-46D3-BE26-B1C77ABF7C83}" type="pres">
      <dgm:prSet presAssocID="{25F56B08-0846-4282-BC7B-3F8999F338F6}" presName="bgRect" presStyleLbl="bgAccFollowNode1" presStyleIdx="2" presStyleCnt="5"/>
      <dgm:spPr/>
    </dgm:pt>
    <dgm:pt modelId="{25AE6A46-0BCD-4E12-B9C0-3F24B41FD889}" type="pres">
      <dgm:prSet presAssocID="{4920E7F5-69DF-4664-8989-945813A2A42F}" presName="sibTransNodeCircle" presStyleLbl="alignNode1" presStyleIdx="4" presStyleCnt="10">
        <dgm:presLayoutVars>
          <dgm:chMax val="0"/>
          <dgm:bulletEnabled/>
        </dgm:presLayoutVars>
      </dgm:prSet>
      <dgm:spPr/>
    </dgm:pt>
    <dgm:pt modelId="{5693A7A7-1C27-4614-9BF6-C8D48EF2A6A2}" type="pres">
      <dgm:prSet presAssocID="{25F56B08-0846-4282-BC7B-3F8999F338F6}" presName="bottomLine" presStyleLbl="alignNode1" presStyleIdx="5" presStyleCnt="10">
        <dgm:presLayoutVars/>
      </dgm:prSet>
      <dgm:spPr/>
    </dgm:pt>
    <dgm:pt modelId="{E09A0FD8-53EF-4DB1-A391-1FC712D1B84F}" type="pres">
      <dgm:prSet presAssocID="{25F56B08-0846-4282-BC7B-3F8999F338F6}" presName="nodeText" presStyleLbl="bgAccFollowNode1" presStyleIdx="2" presStyleCnt="5">
        <dgm:presLayoutVars>
          <dgm:bulletEnabled val="1"/>
        </dgm:presLayoutVars>
      </dgm:prSet>
      <dgm:spPr/>
    </dgm:pt>
    <dgm:pt modelId="{F749FC1D-83B2-466B-9B30-2E50C468D7CD}" type="pres">
      <dgm:prSet presAssocID="{4920E7F5-69DF-4664-8989-945813A2A42F}" presName="sibTrans" presStyleCnt="0"/>
      <dgm:spPr/>
    </dgm:pt>
    <dgm:pt modelId="{9147376F-DF75-4AED-AA89-4F1CF51D70D8}" type="pres">
      <dgm:prSet presAssocID="{B966BFFA-40F2-401D-9DB4-F171C3473772}" presName="compositeNode" presStyleCnt="0">
        <dgm:presLayoutVars>
          <dgm:bulletEnabled val="1"/>
        </dgm:presLayoutVars>
      </dgm:prSet>
      <dgm:spPr/>
    </dgm:pt>
    <dgm:pt modelId="{81704B7E-BF2C-4E0A-97C2-3DBECE8C4A44}" type="pres">
      <dgm:prSet presAssocID="{B966BFFA-40F2-401D-9DB4-F171C3473772}" presName="bgRect" presStyleLbl="bgAccFollowNode1" presStyleIdx="3" presStyleCnt="5"/>
      <dgm:spPr/>
    </dgm:pt>
    <dgm:pt modelId="{6267004B-1E67-4558-9C33-E9796711BD67}" type="pres">
      <dgm:prSet presAssocID="{29382D51-850A-40A8-A20E-8A93C53E068A}" presName="sibTransNodeCircle" presStyleLbl="alignNode1" presStyleIdx="6" presStyleCnt="10">
        <dgm:presLayoutVars>
          <dgm:chMax val="0"/>
          <dgm:bulletEnabled/>
        </dgm:presLayoutVars>
      </dgm:prSet>
      <dgm:spPr/>
    </dgm:pt>
    <dgm:pt modelId="{F2AB5273-1DAB-48AF-9A29-DB1EEE73A2FC}" type="pres">
      <dgm:prSet presAssocID="{B966BFFA-40F2-401D-9DB4-F171C3473772}" presName="bottomLine" presStyleLbl="alignNode1" presStyleIdx="7" presStyleCnt="10">
        <dgm:presLayoutVars/>
      </dgm:prSet>
      <dgm:spPr/>
    </dgm:pt>
    <dgm:pt modelId="{E0D9D934-7FFD-4F67-8BBB-F23D1D3B4ABA}" type="pres">
      <dgm:prSet presAssocID="{B966BFFA-40F2-401D-9DB4-F171C3473772}" presName="nodeText" presStyleLbl="bgAccFollowNode1" presStyleIdx="3" presStyleCnt="5">
        <dgm:presLayoutVars>
          <dgm:bulletEnabled val="1"/>
        </dgm:presLayoutVars>
      </dgm:prSet>
      <dgm:spPr/>
    </dgm:pt>
    <dgm:pt modelId="{983CB58C-6189-4F67-AFDD-825A6135DF54}" type="pres">
      <dgm:prSet presAssocID="{29382D51-850A-40A8-A20E-8A93C53E068A}" presName="sibTrans" presStyleCnt="0"/>
      <dgm:spPr/>
    </dgm:pt>
    <dgm:pt modelId="{3E7E5DB9-37BA-43EA-A7AE-0662C7BFFB2B}" type="pres">
      <dgm:prSet presAssocID="{5AB5A196-069C-4122-A752-47E91C876624}" presName="compositeNode" presStyleCnt="0">
        <dgm:presLayoutVars>
          <dgm:bulletEnabled val="1"/>
        </dgm:presLayoutVars>
      </dgm:prSet>
      <dgm:spPr/>
    </dgm:pt>
    <dgm:pt modelId="{653A68B0-7A83-4F68-962A-43DC04EB68A8}" type="pres">
      <dgm:prSet presAssocID="{5AB5A196-069C-4122-A752-47E91C876624}" presName="bgRect" presStyleLbl="bgAccFollowNode1" presStyleIdx="4" presStyleCnt="5"/>
      <dgm:spPr/>
    </dgm:pt>
    <dgm:pt modelId="{6CAFBDAD-1A22-4A5D-97F3-476481FCCA56}" type="pres">
      <dgm:prSet presAssocID="{F28B5C40-8C29-4867-A52E-BC8FEABB30E0}" presName="sibTransNodeCircle" presStyleLbl="alignNode1" presStyleIdx="8" presStyleCnt="10">
        <dgm:presLayoutVars>
          <dgm:chMax val="0"/>
          <dgm:bulletEnabled/>
        </dgm:presLayoutVars>
      </dgm:prSet>
      <dgm:spPr/>
    </dgm:pt>
    <dgm:pt modelId="{DE8DDD42-7326-420B-94A6-6E72CDB1B69A}" type="pres">
      <dgm:prSet presAssocID="{5AB5A196-069C-4122-A752-47E91C876624}" presName="bottomLine" presStyleLbl="alignNode1" presStyleIdx="9" presStyleCnt="10">
        <dgm:presLayoutVars/>
      </dgm:prSet>
      <dgm:spPr/>
    </dgm:pt>
    <dgm:pt modelId="{05F1A2DD-8ABE-42E2-BEB3-31BDCA299454}" type="pres">
      <dgm:prSet presAssocID="{5AB5A196-069C-4122-A752-47E91C876624}" presName="nodeText" presStyleLbl="bgAccFollowNode1" presStyleIdx="4" presStyleCnt="5">
        <dgm:presLayoutVars>
          <dgm:bulletEnabled val="1"/>
        </dgm:presLayoutVars>
      </dgm:prSet>
      <dgm:spPr/>
    </dgm:pt>
  </dgm:ptLst>
  <dgm:cxnLst>
    <dgm:cxn modelId="{B9F65303-65AD-41FB-B403-83E82A9AA72D}" type="presOf" srcId="{C173E1E3-01C8-4C51-B139-3D604C3C905B}" destId="{A1EE37B9-9416-4F9B-BB81-27EE74B508B8}" srcOrd="0" destOrd="0" presId="urn:microsoft.com/office/officeart/2016/7/layout/BasicLinearProcessNumbered"/>
    <dgm:cxn modelId="{54148609-BA6E-440C-8058-D9E36498FAFF}" type="presOf" srcId="{4920E7F5-69DF-4664-8989-945813A2A42F}" destId="{25AE6A46-0BCD-4E12-B9C0-3F24B41FD889}" srcOrd="0" destOrd="0" presId="urn:microsoft.com/office/officeart/2016/7/layout/BasicLinearProcessNumbered"/>
    <dgm:cxn modelId="{CDB1481A-AD22-4C6F-9129-7E20D290E118}" srcId="{B17F8C4F-897D-4BDE-AE86-D7FAD4A2C5BB}" destId="{A73EEA27-850E-49B6-BD76-0F17E5ED8469}" srcOrd="0" destOrd="0" parTransId="{36BA354E-2BFD-4E6F-BCD9-8500AF6C6812}" sibTransId="{43D69A86-6EC0-4AF8-8FB3-5B890A280A04}"/>
    <dgm:cxn modelId="{69285D2C-EFED-419B-A825-EECF672F70D1}" type="presOf" srcId="{A73EEA27-850E-49B6-BD76-0F17E5ED8469}" destId="{10A15C88-24DE-4F0F-879C-9C739FFD20BB}" srcOrd="1" destOrd="0" presId="urn:microsoft.com/office/officeart/2016/7/layout/BasicLinearProcessNumbered"/>
    <dgm:cxn modelId="{6B69256E-ED0F-4821-AE72-96937995BD88}" type="presOf" srcId="{C173E1E3-01C8-4C51-B139-3D604C3C905B}" destId="{BA9EAF4E-C551-4595-9F7D-893B6DDAF298}" srcOrd="1" destOrd="0" presId="urn:microsoft.com/office/officeart/2016/7/layout/BasicLinearProcessNumbered"/>
    <dgm:cxn modelId="{C7AEF670-6FD8-4179-B8FF-3194100193DB}" type="presOf" srcId="{B966BFFA-40F2-401D-9DB4-F171C3473772}" destId="{81704B7E-BF2C-4E0A-97C2-3DBECE8C4A44}" srcOrd="0" destOrd="0" presId="urn:microsoft.com/office/officeart/2016/7/layout/BasicLinearProcessNumbered"/>
    <dgm:cxn modelId="{E0438275-58A4-4866-950A-EEFFE0396D93}" srcId="{B17F8C4F-897D-4BDE-AE86-D7FAD4A2C5BB}" destId="{C173E1E3-01C8-4C51-B139-3D604C3C905B}" srcOrd="1" destOrd="0" parTransId="{AC36F7C4-DB30-436A-B4A0-2181BF7657F2}" sibTransId="{67C3811D-EA64-462A-86FD-CCFAEB0BA307}"/>
    <dgm:cxn modelId="{222FCF57-C149-4430-84D0-541C89EC34E5}" srcId="{B17F8C4F-897D-4BDE-AE86-D7FAD4A2C5BB}" destId="{B966BFFA-40F2-401D-9DB4-F171C3473772}" srcOrd="3" destOrd="0" parTransId="{EB85D01D-0C96-43A5-9A07-DE514CA26DBD}" sibTransId="{29382D51-850A-40A8-A20E-8A93C53E068A}"/>
    <dgm:cxn modelId="{6BB42178-9D40-40B7-821E-39BBBA6E9C67}" srcId="{B17F8C4F-897D-4BDE-AE86-D7FAD4A2C5BB}" destId="{5AB5A196-069C-4122-A752-47E91C876624}" srcOrd="4" destOrd="0" parTransId="{56CEA51F-7D2A-4920-B02F-B457CCE7D2B8}" sibTransId="{F28B5C40-8C29-4867-A52E-BC8FEABB30E0}"/>
    <dgm:cxn modelId="{ED0F6479-9A6E-44F2-8901-FA503E931105}" type="presOf" srcId="{5AB5A196-069C-4122-A752-47E91C876624}" destId="{05F1A2DD-8ABE-42E2-BEB3-31BDCA299454}" srcOrd="1" destOrd="0" presId="urn:microsoft.com/office/officeart/2016/7/layout/BasicLinearProcessNumbered"/>
    <dgm:cxn modelId="{88D66981-4ECD-4F10-B1AB-71822A81E2EF}" type="presOf" srcId="{29382D51-850A-40A8-A20E-8A93C53E068A}" destId="{6267004B-1E67-4558-9C33-E9796711BD67}" srcOrd="0" destOrd="0" presId="urn:microsoft.com/office/officeart/2016/7/layout/BasicLinearProcessNumbered"/>
    <dgm:cxn modelId="{4E379788-DB99-46E5-B68F-154D66B5E1E5}" type="presOf" srcId="{A73EEA27-850E-49B6-BD76-0F17E5ED8469}" destId="{17CC1B74-0099-48EE-B3E2-C076877977C3}" srcOrd="0" destOrd="0" presId="urn:microsoft.com/office/officeart/2016/7/layout/BasicLinearProcessNumbered"/>
    <dgm:cxn modelId="{FEBE99A0-C6B0-45AA-8138-CB38CE200BC5}" type="presOf" srcId="{F28B5C40-8C29-4867-A52E-BC8FEABB30E0}" destId="{6CAFBDAD-1A22-4A5D-97F3-476481FCCA56}" srcOrd="0" destOrd="0" presId="urn:microsoft.com/office/officeart/2016/7/layout/BasicLinearProcessNumbered"/>
    <dgm:cxn modelId="{F40BADA6-B7B9-46A9-86CD-A0B3E2792BD9}" type="presOf" srcId="{B17F8C4F-897D-4BDE-AE86-D7FAD4A2C5BB}" destId="{E942CB2C-8D48-4F02-AF59-4C4EC1566167}" srcOrd="0" destOrd="0" presId="urn:microsoft.com/office/officeart/2016/7/layout/BasicLinearProcessNumbered"/>
    <dgm:cxn modelId="{7AC72EAD-25AF-4230-9D8D-A4D894008489}" type="presOf" srcId="{5AB5A196-069C-4122-A752-47E91C876624}" destId="{653A68B0-7A83-4F68-962A-43DC04EB68A8}" srcOrd="0" destOrd="0" presId="urn:microsoft.com/office/officeart/2016/7/layout/BasicLinearProcessNumbered"/>
    <dgm:cxn modelId="{784536B3-DE8D-4471-AC70-A1D9486DEE12}" type="presOf" srcId="{25F56B08-0846-4282-BC7B-3F8999F338F6}" destId="{561FC149-300C-46D3-BE26-B1C77ABF7C83}" srcOrd="0" destOrd="0" presId="urn:microsoft.com/office/officeart/2016/7/layout/BasicLinearProcessNumbered"/>
    <dgm:cxn modelId="{C045D9BE-0D51-4D6F-945D-27BB19562DC3}" srcId="{B17F8C4F-897D-4BDE-AE86-D7FAD4A2C5BB}" destId="{25F56B08-0846-4282-BC7B-3F8999F338F6}" srcOrd="2" destOrd="0" parTransId="{28D3B46D-E71D-4CA9-9840-06DF126CF773}" sibTransId="{4920E7F5-69DF-4664-8989-945813A2A42F}"/>
    <dgm:cxn modelId="{DE6EE9C5-B972-44B3-B66A-38F75B166F78}" type="presOf" srcId="{25F56B08-0846-4282-BC7B-3F8999F338F6}" destId="{E09A0FD8-53EF-4DB1-A391-1FC712D1B84F}" srcOrd="1" destOrd="0" presId="urn:microsoft.com/office/officeart/2016/7/layout/BasicLinearProcessNumbered"/>
    <dgm:cxn modelId="{9FDB6CD0-A9B4-4213-9FBD-DCE5220BA6DC}" type="presOf" srcId="{43D69A86-6EC0-4AF8-8FB3-5B890A280A04}" destId="{F48B7747-C590-4F89-8A63-3B9210B5C106}" srcOrd="0" destOrd="0" presId="urn:microsoft.com/office/officeart/2016/7/layout/BasicLinearProcessNumbered"/>
    <dgm:cxn modelId="{7754C6D4-B250-41C6-9178-DDCE272832E4}" type="presOf" srcId="{B966BFFA-40F2-401D-9DB4-F171C3473772}" destId="{E0D9D934-7FFD-4F67-8BBB-F23D1D3B4ABA}" srcOrd="1" destOrd="0" presId="urn:microsoft.com/office/officeart/2016/7/layout/BasicLinearProcessNumbered"/>
    <dgm:cxn modelId="{E78577E5-EB0B-4E08-8E7B-81F93B2C1235}" type="presOf" srcId="{67C3811D-EA64-462A-86FD-CCFAEB0BA307}" destId="{C3099DBF-07B5-48E7-97EF-B0272B5AC4B1}" srcOrd="0" destOrd="0" presId="urn:microsoft.com/office/officeart/2016/7/layout/BasicLinearProcessNumbered"/>
    <dgm:cxn modelId="{258197A0-A7F9-4D0E-8ED4-67EF87123A50}" type="presParOf" srcId="{E942CB2C-8D48-4F02-AF59-4C4EC1566167}" destId="{152D4C55-406D-4C0B-A6A1-617C664CAB45}" srcOrd="0" destOrd="0" presId="urn:microsoft.com/office/officeart/2016/7/layout/BasicLinearProcessNumbered"/>
    <dgm:cxn modelId="{A834D94A-7C8A-49D5-BCE6-32E90394ACE8}" type="presParOf" srcId="{152D4C55-406D-4C0B-A6A1-617C664CAB45}" destId="{17CC1B74-0099-48EE-B3E2-C076877977C3}" srcOrd="0" destOrd="0" presId="urn:microsoft.com/office/officeart/2016/7/layout/BasicLinearProcessNumbered"/>
    <dgm:cxn modelId="{BB0C9FF4-CF60-47E5-B6B6-D64A45DCD860}" type="presParOf" srcId="{152D4C55-406D-4C0B-A6A1-617C664CAB45}" destId="{F48B7747-C590-4F89-8A63-3B9210B5C106}" srcOrd="1" destOrd="0" presId="urn:microsoft.com/office/officeart/2016/7/layout/BasicLinearProcessNumbered"/>
    <dgm:cxn modelId="{72E73756-0AC7-430D-8001-5068377BF62E}" type="presParOf" srcId="{152D4C55-406D-4C0B-A6A1-617C664CAB45}" destId="{FF9A68FF-6904-4336-93F5-65F789D7A52F}" srcOrd="2" destOrd="0" presId="urn:microsoft.com/office/officeart/2016/7/layout/BasicLinearProcessNumbered"/>
    <dgm:cxn modelId="{EF172ED3-6681-455E-95AF-975FC390283A}" type="presParOf" srcId="{152D4C55-406D-4C0B-A6A1-617C664CAB45}" destId="{10A15C88-24DE-4F0F-879C-9C739FFD20BB}" srcOrd="3" destOrd="0" presId="urn:microsoft.com/office/officeart/2016/7/layout/BasicLinearProcessNumbered"/>
    <dgm:cxn modelId="{131FF18C-3A57-4BC3-AF70-D8EF32D3BFE4}" type="presParOf" srcId="{E942CB2C-8D48-4F02-AF59-4C4EC1566167}" destId="{B9260715-9D33-441B-97D3-FA94CBAB32AC}" srcOrd="1" destOrd="0" presId="urn:microsoft.com/office/officeart/2016/7/layout/BasicLinearProcessNumbered"/>
    <dgm:cxn modelId="{B869E3F5-F5E6-4130-9341-83A30BFE08A2}" type="presParOf" srcId="{E942CB2C-8D48-4F02-AF59-4C4EC1566167}" destId="{807F1E47-36FE-4EF8-A274-9D680A12B690}" srcOrd="2" destOrd="0" presId="urn:microsoft.com/office/officeart/2016/7/layout/BasicLinearProcessNumbered"/>
    <dgm:cxn modelId="{A7778DE3-69C6-4F0F-94D7-E095EAEB0CB3}" type="presParOf" srcId="{807F1E47-36FE-4EF8-A274-9D680A12B690}" destId="{A1EE37B9-9416-4F9B-BB81-27EE74B508B8}" srcOrd="0" destOrd="0" presId="urn:microsoft.com/office/officeart/2016/7/layout/BasicLinearProcessNumbered"/>
    <dgm:cxn modelId="{8F0D225F-1E63-4FEB-BC3F-9A027261CB8C}" type="presParOf" srcId="{807F1E47-36FE-4EF8-A274-9D680A12B690}" destId="{C3099DBF-07B5-48E7-97EF-B0272B5AC4B1}" srcOrd="1" destOrd="0" presId="urn:microsoft.com/office/officeart/2016/7/layout/BasicLinearProcessNumbered"/>
    <dgm:cxn modelId="{0576A301-6910-41AF-9A68-745CB68AD59F}" type="presParOf" srcId="{807F1E47-36FE-4EF8-A274-9D680A12B690}" destId="{C5468D3D-E843-4561-B6D2-ECD31C1A41E2}" srcOrd="2" destOrd="0" presId="urn:microsoft.com/office/officeart/2016/7/layout/BasicLinearProcessNumbered"/>
    <dgm:cxn modelId="{603A2700-3983-4B1F-A93E-08F8A16C3A7F}" type="presParOf" srcId="{807F1E47-36FE-4EF8-A274-9D680A12B690}" destId="{BA9EAF4E-C551-4595-9F7D-893B6DDAF298}" srcOrd="3" destOrd="0" presId="urn:microsoft.com/office/officeart/2016/7/layout/BasicLinearProcessNumbered"/>
    <dgm:cxn modelId="{7ED473CA-D8DB-4679-9AAE-CA184008E8D4}" type="presParOf" srcId="{E942CB2C-8D48-4F02-AF59-4C4EC1566167}" destId="{B913597E-358B-4573-B5A0-EF0442ADA7DA}" srcOrd="3" destOrd="0" presId="urn:microsoft.com/office/officeart/2016/7/layout/BasicLinearProcessNumbered"/>
    <dgm:cxn modelId="{AA6BFF6B-590E-486B-B422-B297B97A0508}" type="presParOf" srcId="{E942CB2C-8D48-4F02-AF59-4C4EC1566167}" destId="{4EEC0E22-14C5-4668-8F1E-00728C843193}" srcOrd="4" destOrd="0" presId="urn:microsoft.com/office/officeart/2016/7/layout/BasicLinearProcessNumbered"/>
    <dgm:cxn modelId="{8E84A12A-9FCD-4196-8F9C-3E9350FE891A}" type="presParOf" srcId="{4EEC0E22-14C5-4668-8F1E-00728C843193}" destId="{561FC149-300C-46D3-BE26-B1C77ABF7C83}" srcOrd="0" destOrd="0" presId="urn:microsoft.com/office/officeart/2016/7/layout/BasicLinearProcessNumbered"/>
    <dgm:cxn modelId="{529EBBAE-CE07-4D97-A930-A76B7A26679A}" type="presParOf" srcId="{4EEC0E22-14C5-4668-8F1E-00728C843193}" destId="{25AE6A46-0BCD-4E12-B9C0-3F24B41FD889}" srcOrd="1" destOrd="0" presId="urn:microsoft.com/office/officeart/2016/7/layout/BasicLinearProcessNumbered"/>
    <dgm:cxn modelId="{1C24084C-9642-4912-BF93-9F889A879BB5}" type="presParOf" srcId="{4EEC0E22-14C5-4668-8F1E-00728C843193}" destId="{5693A7A7-1C27-4614-9BF6-C8D48EF2A6A2}" srcOrd="2" destOrd="0" presId="urn:microsoft.com/office/officeart/2016/7/layout/BasicLinearProcessNumbered"/>
    <dgm:cxn modelId="{AD557C4E-8876-4B7A-A5DE-FF91220E40AC}" type="presParOf" srcId="{4EEC0E22-14C5-4668-8F1E-00728C843193}" destId="{E09A0FD8-53EF-4DB1-A391-1FC712D1B84F}" srcOrd="3" destOrd="0" presId="urn:microsoft.com/office/officeart/2016/7/layout/BasicLinearProcessNumbered"/>
    <dgm:cxn modelId="{9EA5686F-DBFA-43BD-8F03-83BE4101440C}" type="presParOf" srcId="{E942CB2C-8D48-4F02-AF59-4C4EC1566167}" destId="{F749FC1D-83B2-466B-9B30-2E50C468D7CD}" srcOrd="5" destOrd="0" presId="urn:microsoft.com/office/officeart/2016/7/layout/BasicLinearProcessNumbered"/>
    <dgm:cxn modelId="{31BB5E5E-99A9-4E89-ADBB-1FADE51F9B9F}" type="presParOf" srcId="{E942CB2C-8D48-4F02-AF59-4C4EC1566167}" destId="{9147376F-DF75-4AED-AA89-4F1CF51D70D8}" srcOrd="6" destOrd="0" presId="urn:microsoft.com/office/officeart/2016/7/layout/BasicLinearProcessNumbered"/>
    <dgm:cxn modelId="{F88C1BE1-CC9A-4773-B8C2-A26614C5EBE2}" type="presParOf" srcId="{9147376F-DF75-4AED-AA89-4F1CF51D70D8}" destId="{81704B7E-BF2C-4E0A-97C2-3DBECE8C4A44}" srcOrd="0" destOrd="0" presId="urn:microsoft.com/office/officeart/2016/7/layout/BasicLinearProcessNumbered"/>
    <dgm:cxn modelId="{B1CA33EE-42EE-4B2D-BAA3-66A6D2B600DA}" type="presParOf" srcId="{9147376F-DF75-4AED-AA89-4F1CF51D70D8}" destId="{6267004B-1E67-4558-9C33-E9796711BD67}" srcOrd="1" destOrd="0" presId="urn:microsoft.com/office/officeart/2016/7/layout/BasicLinearProcessNumbered"/>
    <dgm:cxn modelId="{58666853-5425-4847-81F1-EA831DF5CBB1}" type="presParOf" srcId="{9147376F-DF75-4AED-AA89-4F1CF51D70D8}" destId="{F2AB5273-1DAB-48AF-9A29-DB1EEE73A2FC}" srcOrd="2" destOrd="0" presId="urn:microsoft.com/office/officeart/2016/7/layout/BasicLinearProcessNumbered"/>
    <dgm:cxn modelId="{F15E220C-D0FF-4F9D-ACAF-AC9E83A6C9D7}" type="presParOf" srcId="{9147376F-DF75-4AED-AA89-4F1CF51D70D8}" destId="{E0D9D934-7FFD-4F67-8BBB-F23D1D3B4ABA}" srcOrd="3" destOrd="0" presId="urn:microsoft.com/office/officeart/2016/7/layout/BasicLinearProcessNumbered"/>
    <dgm:cxn modelId="{2F5F5CD2-D083-4EAA-BBEF-068E05049241}" type="presParOf" srcId="{E942CB2C-8D48-4F02-AF59-4C4EC1566167}" destId="{983CB58C-6189-4F67-AFDD-825A6135DF54}" srcOrd="7" destOrd="0" presId="urn:microsoft.com/office/officeart/2016/7/layout/BasicLinearProcessNumbered"/>
    <dgm:cxn modelId="{C5F1970A-E30E-4D19-ADFB-C6542FEBBD83}" type="presParOf" srcId="{E942CB2C-8D48-4F02-AF59-4C4EC1566167}" destId="{3E7E5DB9-37BA-43EA-A7AE-0662C7BFFB2B}" srcOrd="8" destOrd="0" presId="urn:microsoft.com/office/officeart/2016/7/layout/BasicLinearProcessNumbered"/>
    <dgm:cxn modelId="{52DC3595-D8BE-44DA-9554-772317BEEAB0}" type="presParOf" srcId="{3E7E5DB9-37BA-43EA-A7AE-0662C7BFFB2B}" destId="{653A68B0-7A83-4F68-962A-43DC04EB68A8}" srcOrd="0" destOrd="0" presId="urn:microsoft.com/office/officeart/2016/7/layout/BasicLinearProcessNumbered"/>
    <dgm:cxn modelId="{9704646A-8384-4EAF-8186-6B90B750A568}" type="presParOf" srcId="{3E7E5DB9-37BA-43EA-A7AE-0662C7BFFB2B}" destId="{6CAFBDAD-1A22-4A5D-97F3-476481FCCA56}" srcOrd="1" destOrd="0" presId="urn:microsoft.com/office/officeart/2016/7/layout/BasicLinearProcessNumbered"/>
    <dgm:cxn modelId="{7E4AE4BA-FF10-4AD5-AEE6-895F66B3E31D}" type="presParOf" srcId="{3E7E5DB9-37BA-43EA-A7AE-0662C7BFFB2B}" destId="{DE8DDD42-7326-420B-94A6-6E72CDB1B69A}" srcOrd="2" destOrd="0" presId="urn:microsoft.com/office/officeart/2016/7/layout/BasicLinearProcessNumbered"/>
    <dgm:cxn modelId="{F475D41E-155F-4605-B092-3B9EB9A0BE45}" type="presParOf" srcId="{3E7E5DB9-37BA-43EA-A7AE-0662C7BFFB2B}" destId="{05F1A2DD-8ABE-42E2-BEB3-31BDCA29945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C1B74-0099-48EE-B3E2-C076877977C3}">
      <dsp:nvSpPr>
        <dsp:cNvPr id="0" name=""/>
        <dsp:cNvSpPr/>
      </dsp:nvSpPr>
      <dsp:spPr>
        <a:xfrm>
          <a:off x="3646" y="142056"/>
          <a:ext cx="1974205" cy="27638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17" tIns="330200" rIns="153917" bIns="330200" numCol="1" spcCol="1270" anchor="t" anchorCtr="0">
          <a:noAutofit/>
        </a:bodyPr>
        <a:lstStyle/>
        <a:p>
          <a:pPr marL="0" lvl="0" indent="0" algn="l" defTabSz="1066800">
            <a:lnSpc>
              <a:spcPct val="90000"/>
            </a:lnSpc>
            <a:spcBef>
              <a:spcPct val="0"/>
            </a:spcBef>
            <a:spcAft>
              <a:spcPct val="35000"/>
            </a:spcAft>
            <a:buNone/>
          </a:pPr>
          <a:r>
            <a:rPr lang="en-US" sz="2400" kern="1200"/>
            <a:t>Tell your friends</a:t>
          </a:r>
        </a:p>
      </dsp:txBody>
      <dsp:txXfrm>
        <a:off x="3646" y="1192334"/>
        <a:ext cx="1974205" cy="1658332"/>
      </dsp:txXfrm>
    </dsp:sp>
    <dsp:sp modelId="{F48B7747-C590-4F89-8A63-3B9210B5C106}">
      <dsp:nvSpPr>
        <dsp:cNvPr id="0" name=""/>
        <dsp:cNvSpPr/>
      </dsp:nvSpPr>
      <dsp:spPr>
        <a:xfrm>
          <a:off x="576165" y="418445"/>
          <a:ext cx="829166" cy="8291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5" tIns="12700" rIns="64645"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697594" y="539874"/>
        <a:ext cx="586308" cy="586308"/>
      </dsp:txXfrm>
    </dsp:sp>
    <dsp:sp modelId="{FF9A68FF-6904-4336-93F5-65F789D7A52F}">
      <dsp:nvSpPr>
        <dsp:cNvPr id="0" name=""/>
        <dsp:cNvSpPr/>
      </dsp:nvSpPr>
      <dsp:spPr>
        <a:xfrm>
          <a:off x="3646" y="2905872"/>
          <a:ext cx="197420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E37B9-9416-4F9B-BB81-27EE74B508B8}">
      <dsp:nvSpPr>
        <dsp:cNvPr id="0" name=""/>
        <dsp:cNvSpPr/>
      </dsp:nvSpPr>
      <dsp:spPr>
        <a:xfrm>
          <a:off x="2175271" y="142056"/>
          <a:ext cx="1974205" cy="27638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17" tIns="330200" rIns="153917" bIns="330200" numCol="1" spcCol="1270" anchor="t" anchorCtr="0">
          <a:noAutofit/>
        </a:bodyPr>
        <a:lstStyle/>
        <a:p>
          <a:pPr marL="0" lvl="0" indent="0" algn="l" defTabSz="1066800">
            <a:lnSpc>
              <a:spcPct val="90000"/>
            </a:lnSpc>
            <a:spcBef>
              <a:spcPct val="0"/>
            </a:spcBef>
            <a:spcAft>
              <a:spcPct val="35000"/>
            </a:spcAft>
            <a:buNone/>
          </a:pPr>
          <a:r>
            <a:rPr lang="en-US" sz="2400" kern="1200"/>
            <a:t>Tell your family members</a:t>
          </a:r>
        </a:p>
      </dsp:txBody>
      <dsp:txXfrm>
        <a:off x="2175271" y="1192334"/>
        <a:ext cx="1974205" cy="1658332"/>
      </dsp:txXfrm>
    </dsp:sp>
    <dsp:sp modelId="{C3099DBF-07B5-48E7-97EF-B0272B5AC4B1}">
      <dsp:nvSpPr>
        <dsp:cNvPr id="0" name=""/>
        <dsp:cNvSpPr/>
      </dsp:nvSpPr>
      <dsp:spPr>
        <a:xfrm>
          <a:off x="2747791" y="418445"/>
          <a:ext cx="829166" cy="8291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5" tIns="12700" rIns="64645"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869220" y="539874"/>
        <a:ext cx="586308" cy="586308"/>
      </dsp:txXfrm>
    </dsp:sp>
    <dsp:sp modelId="{C5468D3D-E843-4561-B6D2-ECD31C1A41E2}">
      <dsp:nvSpPr>
        <dsp:cNvPr id="0" name=""/>
        <dsp:cNvSpPr/>
      </dsp:nvSpPr>
      <dsp:spPr>
        <a:xfrm>
          <a:off x="2175271" y="2905872"/>
          <a:ext cx="197420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FC149-300C-46D3-BE26-B1C77ABF7C83}">
      <dsp:nvSpPr>
        <dsp:cNvPr id="0" name=""/>
        <dsp:cNvSpPr/>
      </dsp:nvSpPr>
      <dsp:spPr>
        <a:xfrm>
          <a:off x="4346897" y="142056"/>
          <a:ext cx="1974205" cy="27638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17" tIns="330200" rIns="153917" bIns="330200" numCol="1" spcCol="1270" anchor="t" anchorCtr="0">
          <a:noAutofit/>
        </a:bodyPr>
        <a:lstStyle/>
        <a:p>
          <a:pPr marL="0" lvl="0" indent="0" algn="l" defTabSz="1066800">
            <a:lnSpc>
              <a:spcPct val="90000"/>
            </a:lnSpc>
            <a:spcBef>
              <a:spcPct val="0"/>
            </a:spcBef>
            <a:spcAft>
              <a:spcPct val="35000"/>
            </a:spcAft>
            <a:buNone/>
          </a:pPr>
          <a:r>
            <a:rPr lang="en-US" sz="2400" kern="1200"/>
            <a:t>Tell the students in your school</a:t>
          </a:r>
        </a:p>
      </dsp:txBody>
      <dsp:txXfrm>
        <a:off x="4346897" y="1192334"/>
        <a:ext cx="1974205" cy="1658332"/>
      </dsp:txXfrm>
    </dsp:sp>
    <dsp:sp modelId="{25AE6A46-0BCD-4E12-B9C0-3F24B41FD889}">
      <dsp:nvSpPr>
        <dsp:cNvPr id="0" name=""/>
        <dsp:cNvSpPr/>
      </dsp:nvSpPr>
      <dsp:spPr>
        <a:xfrm>
          <a:off x="4919416" y="418445"/>
          <a:ext cx="829166" cy="8291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5" tIns="12700" rIns="64645"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040845" y="539874"/>
        <a:ext cx="586308" cy="586308"/>
      </dsp:txXfrm>
    </dsp:sp>
    <dsp:sp modelId="{5693A7A7-1C27-4614-9BF6-C8D48EF2A6A2}">
      <dsp:nvSpPr>
        <dsp:cNvPr id="0" name=""/>
        <dsp:cNvSpPr/>
      </dsp:nvSpPr>
      <dsp:spPr>
        <a:xfrm>
          <a:off x="4346897" y="2905872"/>
          <a:ext cx="197420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04B7E-BF2C-4E0A-97C2-3DBECE8C4A44}">
      <dsp:nvSpPr>
        <dsp:cNvPr id="0" name=""/>
        <dsp:cNvSpPr/>
      </dsp:nvSpPr>
      <dsp:spPr>
        <a:xfrm>
          <a:off x="6518523" y="142056"/>
          <a:ext cx="1974205" cy="27638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17" tIns="330200" rIns="153917" bIns="330200" numCol="1" spcCol="1270" anchor="t" anchorCtr="0">
          <a:noAutofit/>
        </a:bodyPr>
        <a:lstStyle/>
        <a:p>
          <a:pPr marL="0" lvl="0" indent="0" algn="l" defTabSz="1066800">
            <a:lnSpc>
              <a:spcPct val="90000"/>
            </a:lnSpc>
            <a:spcBef>
              <a:spcPct val="0"/>
            </a:spcBef>
            <a:spcAft>
              <a:spcPct val="35000"/>
            </a:spcAft>
            <a:buNone/>
          </a:pPr>
          <a:r>
            <a:rPr lang="en-US" sz="2400" kern="1200"/>
            <a:t>Tell your community members</a:t>
          </a:r>
        </a:p>
      </dsp:txBody>
      <dsp:txXfrm>
        <a:off x="6518523" y="1192334"/>
        <a:ext cx="1974205" cy="1658332"/>
      </dsp:txXfrm>
    </dsp:sp>
    <dsp:sp modelId="{6267004B-1E67-4558-9C33-E9796711BD67}">
      <dsp:nvSpPr>
        <dsp:cNvPr id="0" name=""/>
        <dsp:cNvSpPr/>
      </dsp:nvSpPr>
      <dsp:spPr>
        <a:xfrm>
          <a:off x="7091042" y="418445"/>
          <a:ext cx="829166" cy="8291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5" tIns="12700" rIns="64645" bIns="12700"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212471" y="539874"/>
        <a:ext cx="586308" cy="586308"/>
      </dsp:txXfrm>
    </dsp:sp>
    <dsp:sp modelId="{F2AB5273-1DAB-48AF-9A29-DB1EEE73A2FC}">
      <dsp:nvSpPr>
        <dsp:cNvPr id="0" name=""/>
        <dsp:cNvSpPr/>
      </dsp:nvSpPr>
      <dsp:spPr>
        <a:xfrm>
          <a:off x="6518523" y="2905872"/>
          <a:ext cx="197420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A68B0-7A83-4F68-962A-43DC04EB68A8}">
      <dsp:nvSpPr>
        <dsp:cNvPr id="0" name=""/>
        <dsp:cNvSpPr/>
      </dsp:nvSpPr>
      <dsp:spPr>
        <a:xfrm>
          <a:off x="8690148" y="142056"/>
          <a:ext cx="1974205" cy="27638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17" tIns="330200" rIns="153917" bIns="330200" numCol="1" spcCol="1270" anchor="t" anchorCtr="0">
          <a:noAutofit/>
        </a:bodyPr>
        <a:lstStyle/>
        <a:p>
          <a:pPr marL="0" lvl="0" indent="0" algn="l" defTabSz="1066800">
            <a:lnSpc>
              <a:spcPct val="90000"/>
            </a:lnSpc>
            <a:spcBef>
              <a:spcPct val="0"/>
            </a:spcBef>
            <a:spcAft>
              <a:spcPct val="35000"/>
            </a:spcAft>
            <a:buNone/>
          </a:pPr>
          <a:r>
            <a:rPr lang="en-US" sz="2400" kern="1200" dirty="0"/>
            <a:t>Tell everyone you know</a:t>
          </a:r>
        </a:p>
      </dsp:txBody>
      <dsp:txXfrm>
        <a:off x="8690148" y="1192334"/>
        <a:ext cx="1974205" cy="1658332"/>
      </dsp:txXfrm>
    </dsp:sp>
    <dsp:sp modelId="{6CAFBDAD-1A22-4A5D-97F3-476481FCCA56}">
      <dsp:nvSpPr>
        <dsp:cNvPr id="0" name=""/>
        <dsp:cNvSpPr/>
      </dsp:nvSpPr>
      <dsp:spPr>
        <a:xfrm>
          <a:off x="9262668" y="418445"/>
          <a:ext cx="829166" cy="8291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5" tIns="12700" rIns="64645" bIns="12700"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384097" y="539874"/>
        <a:ext cx="586308" cy="586308"/>
      </dsp:txXfrm>
    </dsp:sp>
    <dsp:sp modelId="{DE8DDD42-7326-420B-94A6-6E72CDB1B69A}">
      <dsp:nvSpPr>
        <dsp:cNvPr id="0" name=""/>
        <dsp:cNvSpPr/>
      </dsp:nvSpPr>
      <dsp:spPr>
        <a:xfrm>
          <a:off x="8690148" y="2905872"/>
          <a:ext cx="197420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FF78E-EDC9-4239-8F30-E76A7169231B}" type="datetimeFigureOut">
              <a:rPr lang="el-GR" smtClean="0"/>
              <a:t>15/3/2022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01816-193F-4A4F-893D-E4B04B3AFB01}" type="slidenum">
              <a:rPr lang="el-GR" smtClean="0"/>
              <a:t>‹#›</a:t>
            </a:fld>
            <a:endParaRPr lang="el-GR"/>
          </a:p>
        </p:txBody>
      </p:sp>
    </p:spTree>
    <p:extLst>
      <p:ext uri="{BB962C8B-B14F-4D97-AF65-F5344CB8AC3E}">
        <p14:creationId xmlns:p14="http://schemas.microsoft.com/office/powerpoint/2010/main" val="32556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Correct answer: a</a:t>
            </a:r>
            <a:endParaRPr lang="el-GR" dirty="0"/>
          </a:p>
        </p:txBody>
      </p:sp>
      <p:sp>
        <p:nvSpPr>
          <p:cNvPr id="4" name="Θέση αριθμού διαφάνειας 3"/>
          <p:cNvSpPr>
            <a:spLocks noGrp="1"/>
          </p:cNvSpPr>
          <p:nvPr>
            <p:ph type="sldNum" sz="quarter" idx="5"/>
          </p:nvPr>
        </p:nvSpPr>
        <p:spPr/>
        <p:txBody>
          <a:bodyPr/>
          <a:lstStyle/>
          <a:p>
            <a:fld id="{D5801816-193F-4A4F-893D-E4B04B3AFB01}" type="slidenum">
              <a:rPr lang="el-GR" smtClean="0"/>
              <a:t>13</a:t>
            </a:fld>
            <a:endParaRPr lang="el-GR"/>
          </a:p>
        </p:txBody>
      </p:sp>
    </p:spTree>
    <p:extLst>
      <p:ext uri="{BB962C8B-B14F-4D97-AF65-F5344CB8AC3E}">
        <p14:creationId xmlns:p14="http://schemas.microsoft.com/office/powerpoint/2010/main" val="23261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Correct answer: c</a:t>
            </a:r>
            <a:endParaRPr lang="el-GR" dirty="0"/>
          </a:p>
        </p:txBody>
      </p:sp>
      <p:sp>
        <p:nvSpPr>
          <p:cNvPr id="4" name="Θέση αριθμού διαφάνειας 3"/>
          <p:cNvSpPr>
            <a:spLocks noGrp="1"/>
          </p:cNvSpPr>
          <p:nvPr>
            <p:ph type="sldNum" sz="quarter" idx="5"/>
          </p:nvPr>
        </p:nvSpPr>
        <p:spPr/>
        <p:txBody>
          <a:bodyPr/>
          <a:lstStyle/>
          <a:p>
            <a:fld id="{D5801816-193F-4A4F-893D-E4B04B3AFB01}" type="slidenum">
              <a:rPr lang="el-GR" smtClean="0"/>
              <a:t>14</a:t>
            </a:fld>
            <a:endParaRPr lang="el-GR"/>
          </a:p>
        </p:txBody>
      </p:sp>
    </p:spTree>
    <p:extLst>
      <p:ext uri="{BB962C8B-B14F-4D97-AF65-F5344CB8AC3E}">
        <p14:creationId xmlns:p14="http://schemas.microsoft.com/office/powerpoint/2010/main" val="234313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Correct answer: a</a:t>
            </a:r>
            <a:endParaRPr lang="el-GR" dirty="0"/>
          </a:p>
        </p:txBody>
      </p:sp>
      <p:sp>
        <p:nvSpPr>
          <p:cNvPr id="4" name="Θέση αριθμού διαφάνειας 3"/>
          <p:cNvSpPr>
            <a:spLocks noGrp="1"/>
          </p:cNvSpPr>
          <p:nvPr>
            <p:ph type="sldNum" sz="quarter" idx="5"/>
          </p:nvPr>
        </p:nvSpPr>
        <p:spPr/>
        <p:txBody>
          <a:bodyPr/>
          <a:lstStyle/>
          <a:p>
            <a:fld id="{D5801816-193F-4A4F-893D-E4B04B3AFB01}" type="slidenum">
              <a:rPr lang="el-GR" smtClean="0"/>
              <a:t>15</a:t>
            </a:fld>
            <a:endParaRPr lang="el-GR"/>
          </a:p>
        </p:txBody>
      </p:sp>
    </p:spTree>
    <p:extLst>
      <p:ext uri="{BB962C8B-B14F-4D97-AF65-F5344CB8AC3E}">
        <p14:creationId xmlns:p14="http://schemas.microsoft.com/office/powerpoint/2010/main" val="240041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Correct answer: b</a:t>
            </a:r>
            <a:endParaRPr lang="el-GR"/>
          </a:p>
        </p:txBody>
      </p:sp>
      <p:sp>
        <p:nvSpPr>
          <p:cNvPr id="4" name="Θέση αριθμού διαφάνειας 3"/>
          <p:cNvSpPr>
            <a:spLocks noGrp="1"/>
          </p:cNvSpPr>
          <p:nvPr>
            <p:ph type="sldNum" sz="quarter" idx="5"/>
          </p:nvPr>
        </p:nvSpPr>
        <p:spPr/>
        <p:txBody>
          <a:bodyPr/>
          <a:lstStyle/>
          <a:p>
            <a:fld id="{D5801816-193F-4A4F-893D-E4B04B3AFB01}" type="slidenum">
              <a:rPr lang="el-GR" smtClean="0"/>
              <a:t>16</a:t>
            </a:fld>
            <a:endParaRPr lang="el-GR"/>
          </a:p>
        </p:txBody>
      </p:sp>
    </p:spTree>
    <p:extLst>
      <p:ext uri="{BB962C8B-B14F-4D97-AF65-F5344CB8AC3E}">
        <p14:creationId xmlns:p14="http://schemas.microsoft.com/office/powerpoint/2010/main" val="227297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3/15/2022</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90710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3/15/2022</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6782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3/15/2022</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541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3/15/2022</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22742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3/15/2022</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0119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3/15/2022</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2944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3/15/2022</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6731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3/15/2022</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6256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3/15/2022</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7331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3/15/2022</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2013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3/15/2022</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3613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3/15/2022</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693756074"/>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2" r:id="rId6"/>
    <p:sldLayoutId id="2147483667"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EF96E69-6757-4FDD-926A-3B1BCE35371E}"/>
              </a:ext>
            </a:extLst>
          </p:cNvPr>
          <p:cNvSpPr>
            <a:spLocks noGrp="1"/>
          </p:cNvSpPr>
          <p:nvPr>
            <p:ph type="ctrTitle"/>
          </p:nvPr>
        </p:nvSpPr>
        <p:spPr>
          <a:xfrm>
            <a:off x="762000" y="1062039"/>
            <a:ext cx="2952750" cy="2817438"/>
          </a:xfrm>
        </p:spPr>
        <p:txBody>
          <a:bodyPr>
            <a:normAutofit/>
          </a:bodyPr>
          <a:lstStyle/>
          <a:p>
            <a:pPr algn="l"/>
            <a:r>
              <a:rPr lang="en-US" sz="5400" dirty="0"/>
              <a:t>Greek Team 2</a:t>
            </a:r>
            <a:endParaRPr lang="el-GR" sz="5400" dirty="0"/>
          </a:p>
        </p:txBody>
      </p:sp>
      <p:sp>
        <p:nvSpPr>
          <p:cNvPr id="3" name="Υπότιτλος 2">
            <a:extLst>
              <a:ext uri="{FF2B5EF4-FFF2-40B4-BE49-F238E27FC236}">
                <a16:creationId xmlns:a16="http://schemas.microsoft.com/office/drawing/2014/main" id="{52AFE34E-0943-40E8-A34A-C9355F62828C}"/>
              </a:ext>
            </a:extLst>
          </p:cNvPr>
          <p:cNvSpPr>
            <a:spLocks noGrp="1"/>
          </p:cNvSpPr>
          <p:nvPr>
            <p:ph type="subTitle" idx="1"/>
          </p:nvPr>
        </p:nvSpPr>
        <p:spPr>
          <a:xfrm>
            <a:off x="761999" y="4020671"/>
            <a:ext cx="2952749" cy="1775291"/>
          </a:xfrm>
        </p:spPr>
        <p:txBody>
          <a:bodyPr>
            <a:normAutofit/>
          </a:bodyPr>
          <a:lstStyle/>
          <a:p>
            <a:pPr algn="l"/>
            <a:r>
              <a:rPr lang="en-US" sz="2000" dirty="0"/>
              <a:t>Water Footprint</a:t>
            </a:r>
            <a:endParaRPr lang="el-GR" sz="2000" dirty="0"/>
          </a:p>
        </p:txBody>
      </p:sp>
      <p:pic>
        <p:nvPicPr>
          <p:cNvPr id="4" name="Εικόνα 3">
            <a:extLst>
              <a:ext uri="{FF2B5EF4-FFF2-40B4-BE49-F238E27FC236}">
                <a16:creationId xmlns:a16="http://schemas.microsoft.com/office/drawing/2014/main" id="{53AA1BE6-A3CE-4056-8655-EB70C3E69638}"/>
              </a:ext>
            </a:extLst>
          </p:cNvPr>
          <p:cNvPicPr>
            <a:picLocks noChangeAspect="1"/>
          </p:cNvPicPr>
          <p:nvPr/>
        </p:nvPicPr>
        <p:blipFill rotWithShape="1">
          <a:blip r:embed="rId2"/>
          <a:srcRect t="13406" r="1" b="1"/>
          <a:stretch/>
        </p:blipFill>
        <p:spPr>
          <a:xfrm>
            <a:off x="4232496" y="10"/>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11" name="Group 1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12" name="Freeform: Shape 1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Εικόνα 4">
            <a:extLst>
              <a:ext uri="{FF2B5EF4-FFF2-40B4-BE49-F238E27FC236}">
                <a16:creationId xmlns:a16="http://schemas.microsoft.com/office/drawing/2014/main" id="{668BE856-9FEF-4323-8D11-4727C879AB4F}"/>
              </a:ext>
            </a:extLst>
          </p:cNvPr>
          <p:cNvPicPr>
            <a:picLocks noChangeAspect="1"/>
          </p:cNvPicPr>
          <p:nvPr/>
        </p:nvPicPr>
        <p:blipFill>
          <a:blip r:embed="rId4"/>
          <a:stretch>
            <a:fillRect/>
          </a:stretch>
        </p:blipFill>
        <p:spPr>
          <a:xfrm>
            <a:off x="66015" y="5937156"/>
            <a:ext cx="1896020" cy="792549"/>
          </a:xfrm>
          <a:prstGeom prst="rect">
            <a:avLst/>
          </a:prstGeom>
        </p:spPr>
      </p:pic>
      <p:pic>
        <p:nvPicPr>
          <p:cNvPr id="6" name="Εικόνα 5">
            <a:extLst>
              <a:ext uri="{FF2B5EF4-FFF2-40B4-BE49-F238E27FC236}">
                <a16:creationId xmlns:a16="http://schemas.microsoft.com/office/drawing/2014/main" id="{EE572F46-7088-4CAE-AC4E-CB1D91EB12B7}"/>
              </a:ext>
            </a:extLst>
          </p:cNvPr>
          <p:cNvPicPr>
            <a:picLocks noChangeAspect="1"/>
          </p:cNvPicPr>
          <p:nvPr/>
        </p:nvPicPr>
        <p:blipFill>
          <a:blip r:embed="rId5"/>
          <a:stretch>
            <a:fillRect/>
          </a:stretch>
        </p:blipFill>
        <p:spPr>
          <a:xfrm>
            <a:off x="66015" y="128295"/>
            <a:ext cx="1516344" cy="1520664"/>
          </a:xfrm>
          <a:prstGeom prst="rect">
            <a:avLst/>
          </a:prstGeom>
        </p:spPr>
      </p:pic>
    </p:spTree>
    <p:extLst>
      <p:ext uri="{BB962C8B-B14F-4D97-AF65-F5344CB8AC3E}">
        <p14:creationId xmlns:p14="http://schemas.microsoft.com/office/powerpoint/2010/main" val="380904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60B195CC-EC62-4DB5-8B37-C295B2D56A1C}"/>
              </a:ext>
            </a:extLst>
          </p:cNvPr>
          <p:cNvPicPr>
            <a:picLocks noChangeAspect="1"/>
          </p:cNvPicPr>
          <p:nvPr/>
        </p:nvPicPr>
        <p:blipFill rotWithShape="1">
          <a:blip r:embed="rId2"/>
          <a:srcRect l="883" r="2005"/>
          <a:stretch/>
        </p:blipFill>
        <p:spPr>
          <a:xfrm>
            <a:off x="5334476" y="762001"/>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3" name="Θέση περιεχομένου 2">
            <a:extLst>
              <a:ext uri="{FF2B5EF4-FFF2-40B4-BE49-F238E27FC236}">
                <a16:creationId xmlns:a16="http://schemas.microsoft.com/office/drawing/2014/main" id="{1492DB64-4DC9-4D27-8EB3-7C63B25D624D}"/>
              </a:ext>
            </a:extLst>
          </p:cNvPr>
          <p:cNvSpPr>
            <a:spLocks noGrp="1"/>
          </p:cNvSpPr>
          <p:nvPr>
            <p:ph idx="1"/>
          </p:nvPr>
        </p:nvSpPr>
        <p:spPr>
          <a:xfrm>
            <a:off x="762476" y="2044823"/>
            <a:ext cx="3810000" cy="3048001"/>
          </a:xfrm>
        </p:spPr>
        <p:txBody>
          <a:bodyPr>
            <a:normAutofit/>
          </a:bodyPr>
          <a:lstStyle/>
          <a:p>
            <a:pPr marL="0" indent="0">
              <a:buNone/>
            </a:pPr>
            <a:r>
              <a:rPr lang="en-US" sz="2000" dirty="0"/>
              <a:t>Fashion industry is not only a gigantic water consumer, but also the second largest water polluter after agriculture. It’s estimated that around 20% of industrial water pollution in the world comes from the treatment and dyeing of textiles, and about 8,000 synthetic chemicals are used to turn raw materials into textiles. </a:t>
            </a:r>
            <a:endParaRPr lang="el-GR" sz="2000" dirty="0"/>
          </a:p>
        </p:txBody>
      </p:sp>
      <p:sp>
        <p:nvSpPr>
          <p:cNvPr id="11" name="Freeform: Shape 10">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4A7F9F3F-9068-4A91-A774-EBC3BC689DAB}"/>
              </a:ext>
            </a:extLst>
          </p:cNvPr>
          <p:cNvSpPr txBox="1"/>
          <p:nvPr/>
        </p:nvSpPr>
        <p:spPr>
          <a:xfrm>
            <a:off x="762476" y="6046929"/>
            <a:ext cx="6094520" cy="369332"/>
          </a:xfrm>
          <a:prstGeom prst="rect">
            <a:avLst/>
          </a:prstGeom>
          <a:noFill/>
        </p:spPr>
        <p:txBody>
          <a:bodyPr wrap="square">
            <a:spAutoFit/>
          </a:bodyPr>
          <a:lstStyle/>
          <a:p>
            <a:r>
              <a:rPr lang="en-US" dirty="0"/>
              <a:t>https://www.youtube.com/watch?v=NXTIfcfzSnE</a:t>
            </a:r>
          </a:p>
        </p:txBody>
      </p:sp>
    </p:spTree>
    <p:extLst>
      <p:ext uri="{BB962C8B-B14F-4D97-AF65-F5344CB8AC3E}">
        <p14:creationId xmlns:p14="http://schemas.microsoft.com/office/powerpoint/2010/main" val="22468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7D08A9B7-1C06-4CA0-B3AD-7FAED4D72EE9}"/>
              </a:ext>
            </a:extLst>
          </p:cNvPr>
          <p:cNvPicPr>
            <a:picLocks noChangeAspect="1"/>
          </p:cNvPicPr>
          <p:nvPr/>
        </p:nvPicPr>
        <p:blipFill rotWithShape="1">
          <a:blip r:embed="rId2"/>
          <a:srcRect l="5611" r="37343" b="-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1" name="Group 10">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2" name="Freeform: Shape 11">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Θέση περιεχομένου 2">
            <a:extLst>
              <a:ext uri="{FF2B5EF4-FFF2-40B4-BE49-F238E27FC236}">
                <a16:creationId xmlns:a16="http://schemas.microsoft.com/office/drawing/2014/main" id="{7670EF30-CABA-4699-9A49-7FFD42B250C1}"/>
              </a:ext>
            </a:extLst>
          </p:cNvPr>
          <p:cNvSpPr>
            <a:spLocks noGrp="1"/>
          </p:cNvSpPr>
          <p:nvPr>
            <p:ph idx="1"/>
          </p:nvPr>
        </p:nvSpPr>
        <p:spPr>
          <a:xfrm>
            <a:off x="762000" y="3109956"/>
            <a:ext cx="4400549" cy="3167019"/>
          </a:xfrm>
        </p:spPr>
        <p:txBody>
          <a:bodyPr anchor="t">
            <a:normAutofit/>
          </a:bodyPr>
          <a:lstStyle/>
          <a:p>
            <a:pPr marL="0" indent="0">
              <a:buNone/>
            </a:pPr>
            <a:r>
              <a:rPr lang="en-US" dirty="0"/>
              <a:t>Each year, textile companies discharge millions of gallons of chemically infected water into our waterways. It’s estimated that a single mill can use 200 tons of fresh water per ton of dyed fabric.</a:t>
            </a:r>
          </a:p>
          <a:p>
            <a:endParaRPr lang="el-GR" dirty="0"/>
          </a:p>
        </p:txBody>
      </p:sp>
    </p:spTree>
    <p:extLst>
      <p:ext uri="{BB962C8B-B14F-4D97-AF65-F5344CB8AC3E}">
        <p14:creationId xmlns:p14="http://schemas.microsoft.com/office/powerpoint/2010/main" val="1034924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F327EB-3831-46FF-8164-6586429FFCBE}"/>
              </a:ext>
            </a:extLst>
          </p:cNvPr>
          <p:cNvSpPr>
            <a:spLocks noGrp="1"/>
          </p:cNvSpPr>
          <p:nvPr>
            <p:ph type="title"/>
          </p:nvPr>
        </p:nvSpPr>
        <p:spPr>
          <a:xfrm>
            <a:off x="676275" y="762000"/>
            <a:ext cx="9144000" cy="1263649"/>
          </a:xfrm>
        </p:spPr>
        <p:txBody>
          <a:bodyPr/>
          <a:lstStyle/>
          <a:p>
            <a:r>
              <a:rPr lang="en-US" dirty="0"/>
              <a:t>COMMUNICATE THE PROBLEM</a:t>
            </a:r>
            <a:endParaRPr lang="el-GR" dirty="0"/>
          </a:p>
        </p:txBody>
      </p:sp>
      <p:graphicFrame>
        <p:nvGraphicFramePr>
          <p:cNvPr id="7" name="Θέση περιεχομένου 2">
            <a:extLst>
              <a:ext uri="{FF2B5EF4-FFF2-40B4-BE49-F238E27FC236}">
                <a16:creationId xmlns:a16="http://schemas.microsoft.com/office/drawing/2014/main" id="{5B1282FF-A6FB-F141-68AB-DA5A5EFCCB08}"/>
              </a:ext>
            </a:extLst>
          </p:cNvPr>
          <p:cNvGraphicFramePr>
            <a:graphicFrameLocks noGrp="1"/>
          </p:cNvGraphicFramePr>
          <p:nvPr>
            <p:ph idx="1"/>
            <p:extLst>
              <p:ext uri="{D42A27DB-BD31-4B8C-83A1-F6EECF244321}">
                <p14:modId xmlns:p14="http://schemas.microsoft.com/office/powerpoint/2010/main" val="4084937727"/>
              </p:ext>
            </p:extLst>
          </p:nvPr>
        </p:nvGraphicFramePr>
        <p:xfrm>
          <a:off x="676275" y="2219324"/>
          <a:ext cx="10668000" cy="304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6BA486A-5BE3-4844-809D-E69A807F2E63}"/>
              </a:ext>
            </a:extLst>
          </p:cNvPr>
          <p:cNvSpPr txBox="1"/>
          <p:nvPr/>
        </p:nvSpPr>
        <p:spPr>
          <a:xfrm>
            <a:off x="2691968" y="5741873"/>
            <a:ext cx="6480699" cy="1200329"/>
          </a:xfrm>
          <a:prstGeom prst="rect">
            <a:avLst/>
          </a:prstGeom>
          <a:noFill/>
        </p:spPr>
        <p:txBody>
          <a:bodyPr wrap="square" rtlCol="0">
            <a:spAutoFit/>
          </a:bodyPr>
          <a:lstStyle/>
          <a:p>
            <a:pPr algn="ctr"/>
            <a:r>
              <a:rPr lang="en-US" sz="4400" b="1" dirty="0"/>
              <a:t>THAT IS WHAT WE DID</a:t>
            </a:r>
            <a:endParaRPr lang="el-GR" sz="4400" b="1" dirty="0"/>
          </a:p>
          <a:p>
            <a:pPr algn="ctr"/>
            <a:endParaRPr lang="el-GR" sz="2800" dirty="0"/>
          </a:p>
        </p:txBody>
      </p:sp>
    </p:spTree>
    <p:extLst>
      <p:ext uri="{BB962C8B-B14F-4D97-AF65-F5344CB8AC3E}">
        <p14:creationId xmlns:p14="http://schemas.microsoft.com/office/powerpoint/2010/main" val="125211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575F3E-EE90-469B-8706-6FB2CD7D4CAF}"/>
              </a:ext>
            </a:extLst>
          </p:cNvPr>
          <p:cNvSpPr>
            <a:spLocks noGrp="1"/>
          </p:cNvSpPr>
          <p:nvPr>
            <p:ph type="title"/>
          </p:nvPr>
        </p:nvSpPr>
        <p:spPr/>
        <p:txBody>
          <a:bodyPr/>
          <a:lstStyle/>
          <a:p>
            <a:r>
              <a:rPr lang="en-US" dirty="0"/>
              <a:t>Quiz 1</a:t>
            </a:r>
            <a:endParaRPr lang="el-GR" dirty="0"/>
          </a:p>
        </p:txBody>
      </p:sp>
      <p:sp>
        <p:nvSpPr>
          <p:cNvPr id="3" name="Θέση περιεχομένου 2">
            <a:extLst>
              <a:ext uri="{FF2B5EF4-FFF2-40B4-BE49-F238E27FC236}">
                <a16:creationId xmlns:a16="http://schemas.microsoft.com/office/drawing/2014/main" id="{A7911DEC-4062-4E55-9C88-5BCDE7B49CC2}"/>
              </a:ext>
            </a:extLst>
          </p:cNvPr>
          <p:cNvSpPr>
            <a:spLocks noGrp="1"/>
          </p:cNvSpPr>
          <p:nvPr>
            <p:ph idx="1"/>
          </p:nvPr>
        </p:nvSpPr>
        <p:spPr/>
        <p:txBody>
          <a:bodyPr>
            <a:normAutofit lnSpcReduction="10000"/>
          </a:bodyPr>
          <a:lstStyle/>
          <a:p>
            <a:pPr marL="0" indent="0">
              <a:buNone/>
            </a:pPr>
            <a:r>
              <a:rPr lang="en-US" b="1" dirty="0"/>
              <a:t>What is water footprint?</a:t>
            </a:r>
          </a:p>
          <a:p>
            <a:pPr marL="514350" indent="-514350">
              <a:buAutoNum type="alphaLcPeriod"/>
            </a:pPr>
            <a:r>
              <a:rPr lang="en-US" dirty="0"/>
              <a:t>A measure of humanity’s appropriation of fresh water in volumes of water consumed and/or polluted.	</a:t>
            </a:r>
          </a:p>
          <a:p>
            <a:pPr marL="514350" indent="-514350">
              <a:buAutoNum type="alphaLcPeriod"/>
            </a:pPr>
            <a:r>
              <a:rPr lang="en-US" dirty="0"/>
              <a:t>A statement we use for how much water we use only in textile	</a:t>
            </a:r>
          </a:p>
          <a:p>
            <a:pPr marL="514350" indent="-514350">
              <a:buAutoNum type="alphaLcPeriod"/>
            </a:pPr>
            <a:r>
              <a:rPr lang="en-US" dirty="0"/>
              <a:t>A measure of how secure are our food or energy supplies	</a:t>
            </a:r>
          </a:p>
          <a:p>
            <a:pPr marL="514350" indent="-514350">
              <a:buAutoNum type="alphaLcPeriod"/>
            </a:pPr>
            <a:r>
              <a:rPr lang="en-US" dirty="0"/>
              <a:t>The water footprint statement is used to give punishment people for unfair and harshly consumption of water </a:t>
            </a:r>
          </a:p>
          <a:p>
            <a:endParaRPr lang="el-GR" dirty="0"/>
          </a:p>
        </p:txBody>
      </p:sp>
    </p:spTree>
    <p:extLst>
      <p:ext uri="{BB962C8B-B14F-4D97-AF65-F5344CB8AC3E}">
        <p14:creationId xmlns:p14="http://schemas.microsoft.com/office/powerpoint/2010/main" val="2423973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9EFFA9-AE33-4EEA-ADE2-83A852EE08C3}"/>
              </a:ext>
            </a:extLst>
          </p:cNvPr>
          <p:cNvSpPr>
            <a:spLocks noGrp="1"/>
          </p:cNvSpPr>
          <p:nvPr>
            <p:ph type="title"/>
          </p:nvPr>
        </p:nvSpPr>
        <p:spPr/>
        <p:txBody>
          <a:bodyPr/>
          <a:lstStyle/>
          <a:p>
            <a:r>
              <a:rPr lang="en-US" dirty="0"/>
              <a:t>Quiz 2</a:t>
            </a:r>
            <a:endParaRPr lang="el-GR" dirty="0"/>
          </a:p>
        </p:txBody>
      </p:sp>
      <p:sp>
        <p:nvSpPr>
          <p:cNvPr id="3" name="Θέση περιεχομένου 2">
            <a:extLst>
              <a:ext uri="{FF2B5EF4-FFF2-40B4-BE49-F238E27FC236}">
                <a16:creationId xmlns:a16="http://schemas.microsoft.com/office/drawing/2014/main" id="{67E3C2EA-B4A2-4DEA-A09F-8B634A772BF4}"/>
              </a:ext>
            </a:extLst>
          </p:cNvPr>
          <p:cNvSpPr>
            <a:spLocks noGrp="1"/>
          </p:cNvSpPr>
          <p:nvPr>
            <p:ph idx="1"/>
          </p:nvPr>
        </p:nvSpPr>
        <p:spPr/>
        <p:txBody>
          <a:bodyPr/>
          <a:lstStyle/>
          <a:p>
            <a:pPr marL="0" indent="0">
              <a:buNone/>
            </a:pPr>
            <a:r>
              <a:rPr lang="en-US" b="1" dirty="0"/>
              <a:t>How many days of drinking water by an average person does the production of a single T-shirt consume?</a:t>
            </a:r>
          </a:p>
          <a:p>
            <a:pPr marL="514350" indent="-514350">
              <a:buAutoNum type="alphaLcPeriod"/>
            </a:pPr>
            <a:r>
              <a:rPr lang="en-US" dirty="0"/>
              <a:t>3	</a:t>
            </a:r>
          </a:p>
          <a:p>
            <a:pPr marL="514350" indent="-514350">
              <a:buAutoNum type="alphaLcPeriod"/>
            </a:pPr>
            <a:r>
              <a:rPr lang="en-US" dirty="0"/>
              <a:t>300	</a:t>
            </a:r>
          </a:p>
          <a:p>
            <a:pPr marL="514350" indent="-514350">
              <a:buAutoNum type="alphaLcPeriod"/>
            </a:pPr>
            <a:r>
              <a:rPr lang="en-US" dirty="0"/>
              <a:t>900	</a:t>
            </a:r>
          </a:p>
          <a:p>
            <a:pPr marL="514350" indent="-514350">
              <a:buAutoNum type="alphaLcPeriod"/>
            </a:pPr>
            <a:r>
              <a:rPr lang="en-US" dirty="0"/>
              <a:t>1500</a:t>
            </a:r>
          </a:p>
          <a:p>
            <a:pPr marL="0" indent="0">
              <a:buNone/>
            </a:pPr>
            <a:endParaRPr lang="en-US" dirty="0"/>
          </a:p>
          <a:p>
            <a:endParaRPr lang="el-GR" dirty="0"/>
          </a:p>
        </p:txBody>
      </p:sp>
    </p:spTree>
    <p:extLst>
      <p:ext uri="{BB962C8B-B14F-4D97-AF65-F5344CB8AC3E}">
        <p14:creationId xmlns:p14="http://schemas.microsoft.com/office/powerpoint/2010/main" val="272521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AE8EAC-2BE3-4867-9065-80A8F6D0B3C1}"/>
              </a:ext>
            </a:extLst>
          </p:cNvPr>
          <p:cNvSpPr>
            <a:spLocks noGrp="1"/>
          </p:cNvSpPr>
          <p:nvPr>
            <p:ph type="title"/>
          </p:nvPr>
        </p:nvSpPr>
        <p:spPr/>
        <p:txBody>
          <a:bodyPr/>
          <a:lstStyle/>
          <a:p>
            <a:r>
              <a:rPr lang="en-US" dirty="0"/>
              <a:t>Quiz 3</a:t>
            </a:r>
            <a:endParaRPr lang="el-GR" dirty="0"/>
          </a:p>
        </p:txBody>
      </p:sp>
      <p:sp>
        <p:nvSpPr>
          <p:cNvPr id="3" name="Θέση περιεχομένου 2">
            <a:extLst>
              <a:ext uri="{FF2B5EF4-FFF2-40B4-BE49-F238E27FC236}">
                <a16:creationId xmlns:a16="http://schemas.microsoft.com/office/drawing/2014/main" id="{80C33113-B505-44E5-8CBE-F265689067C1}"/>
              </a:ext>
            </a:extLst>
          </p:cNvPr>
          <p:cNvSpPr>
            <a:spLocks noGrp="1"/>
          </p:cNvSpPr>
          <p:nvPr>
            <p:ph idx="1"/>
          </p:nvPr>
        </p:nvSpPr>
        <p:spPr/>
        <p:txBody>
          <a:bodyPr>
            <a:normAutofit fontScale="85000" lnSpcReduction="20000"/>
          </a:bodyPr>
          <a:lstStyle/>
          <a:p>
            <a:pPr marL="0" indent="0">
              <a:buNone/>
            </a:pPr>
            <a:r>
              <a:rPr lang="en-US" b="1" dirty="0"/>
              <a:t>Why are water footprints so important?</a:t>
            </a:r>
          </a:p>
          <a:p>
            <a:pPr marL="514350" indent="-514350">
              <a:buAutoNum type="alphaLcPeriod"/>
            </a:pPr>
            <a:r>
              <a:rPr lang="en-US" dirty="0"/>
              <a:t>Because freshwater is a scarce resource; its annual availability is limited and demand is growing.	</a:t>
            </a:r>
          </a:p>
          <a:p>
            <a:pPr marL="514350" indent="-514350">
              <a:buAutoNum type="alphaLcPeriod"/>
            </a:pPr>
            <a:r>
              <a:rPr lang="en-US" dirty="0"/>
              <a:t>Because water users generally do pay for the negative impacts that they cause on downstream people or ecosystems.	</a:t>
            </a:r>
          </a:p>
          <a:p>
            <a:pPr marL="514350" indent="-514350">
              <a:buAutoNum type="alphaLcPeriod"/>
            </a:pPr>
            <a:r>
              <a:rPr lang="en-US" dirty="0"/>
              <a:t>Because freshwater availability on earth is not limited it is not important to know how it is allocated over various purposes	</a:t>
            </a:r>
          </a:p>
          <a:p>
            <a:pPr marL="514350" indent="-514350">
              <a:buAutoNum type="alphaLcPeriod"/>
            </a:pPr>
            <a:r>
              <a:rPr lang="en-US" dirty="0"/>
              <a:t>Because the big percentage of natural spring water all over the world should be spent only for food.</a:t>
            </a:r>
          </a:p>
          <a:p>
            <a:endParaRPr lang="el-GR" dirty="0"/>
          </a:p>
        </p:txBody>
      </p:sp>
    </p:spTree>
    <p:extLst>
      <p:ext uri="{BB962C8B-B14F-4D97-AF65-F5344CB8AC3E}">
        <p14:creationId xmlns:p14="http://schemas.microsoft.com/office/powerpoint/2010/main" val="275956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AF0BF7-2801-4EE3-ABCD-7D72371CAEE5}"/>
              </a:ext>
            </a:extLst>
          </p:cNvPr>
          <p:cNvSpPr>
            <a:spLocks noGrp="1"/>
          </p:cNvSpPr>
          <p:nvPr>
            <p:ph type="title"/>
          </p:nvPr>
        </p:nvSpPr>
        <p:spPr/>
        <p:txBody>
          <a:bodyPr/>
          <a:lstStyle/>
          <a:p>
            <a:r>
              <a:rPr lang="en-US" dirty="0"/>
              <a:t>Quiz 4</a:t>
            </a:r>
            <a:endParaRPr lang="el-GR" dirty="0"/>
          </a:p>
        </p:txBody>
      </p:sp>
      <p:sp>
        <p:nvSpPr>
          <p:cNvPr id="3" name="Θέση περιεχομένου 2">
            <a:extLst>
              <a:ext uri="{FF2B5EF4-FFF2-40B4-BE49-F238E27FC236}">
                <a16:creationId xmlns:a16="http://schemas.microsoft.com/office/drawing/2014/main" id="{DAC2E91C-CB51-4853-BE9E-7506BFFA522E}"/>
              </a:ext>
            </a:extLst>
          </p:cNvPr>
          <p:cNvSpPr>
            <a:spLocks noGrp="1"/>
          </p:cNvSpPr>
          <p:nvPr>
            <p:ph idx="1"/>
          </p:nvPr>
        </p:nvSpPr>
        <p:spPr/>
        <p:txBody>
          <a:bodyPr/>
          <a:lstStyle/>
          <a:p>
            <a:pPr marL="0" indent="0">
              <a:buNone/>
            </a:pPr>
            <a:r>
              <a:rPr lang="en-US" b="1" dirty="0"/>
              <a:t>What percentage of industrial water pollution in the world comes from the treatment and dyeing of textiles?</a:t>
            </a:r>
          </a:p>
          <a:p>
            <a:pPr marL="514350" indent="-514350">
              <a:buAutoNum type="alphaLcPeriod"/>
            </a:pPr>
            <a:r>
              <a:rPr lang="en-US" b="1" dirty="0"/>
              <a:t>5%	</a:t>
            </a:r>
          </a:p>
          <a:p>
            <a:pPr marL="514350" indent="-514350">
              <a:buAutoNum type="alphaLcPeriod"/>
            </a:pPr>
            <a:r>
              <a:rPr lang="en-US" b="1" dirty="0"/>
              <a:t>20%	</a:t>
            </a:r>
          </a:p>
          <a:p>
            <a:pPr marL="514350" indent="-514350">
              <a:buAutoNum type="alphaLcPeriod"/>
            </a:pPr>
            <a:r>
              <a:rPr lang="en-US" b="1" dirty="0"/>
              <a:t>26%	</a:t>
            </a:r>
          </a:p>
          <a:p>
            <a:pPr marL="514350" indent="-514350">
              <a:buAutoNum type="alphaLcPeriod"/>
            </a:pPr>
            <a:r>
              <a:rPr lang="en-US" b="1" dirty="0"/>
              <a:t>53%	</a:t>
            </a:r>
          </a:p>
          <a:p>
            <a:endParaRPr lang="el-GR" dirty="0"/>
          </a:p>
        </p:txBody>
      </p:sp>
    </p:spTree>
    <p:extLst>
      <p:ext uri="{BB962C8B-B14F-4D97-AF65-F5344CB8AC3E}">
        <p14:creationId xmlns:p14="http://schemas.microsoft.com/office/powerpoint/2010/main" val="242695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BC50B6-8839-4766-8FD7-C7EBD59FF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E10959A-4BB8-4846-B336-F3138637E0B9}"/>
              </a:ext>
            </a:extLst>
          </p:cNvPr>
          <p:cNvSpPr>
            <a:spLocks noGrp="1"/>
          </p:cNvSpPr>
          <p:nvPr>
            <p:ph type="title"/>
          </p:nvPr>
        </p:nvSpPr>
        <p:spPr>
          <a:xfrm>
            <a:off x="762000" y="1097281"/>
            <a:ext cx="10668000" cy="2854518"/>
          </a:xfrm>
        </p:spPr>
        <p:txBody>
          <a:bodyPr vert="horz" lIns="91440" tIns="45720" rIns="91440" bIns="45720" rtlCol="0" anchor="b" anchorCtr="0">
            <a:normAutofit/>
          </a:bodyPr>
          <a:lstStyle/>
          <a:p>
            <a:pPr algn="ctr"/>
            <a:r>
              <a:rPr lang="en-US" sz="8000" dirty="0"/>
              <a:t>THANK YOU FOR YOUR ATTENTION</a:t>
            </a:r>
          </a:p>
        </p:txBody>
      </p:sp>
      <p:sp>
        <p:nvSpPr>
          <p:cNvPr id="10" name="Freeform: Shape 9">
            <a:extLst>
              <a:ext uri="{FF2B5EF4-FFF2-40B4-BE49-F238E27FC236}">
                <a16:creationId xmlns:a16="http://schemas.microsoft.com/office/drawing/2014/main" id="{7115DC02-2F1A-42B8-AED2-831CAF26C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43606"/>
            <a:ext cx="12192000" cy="100584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D22E552-66C7-44E9-B796-23474BB45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43606"/>
            <a:ext cx="12192000" cy="100584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9335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C241A08-6953-47B1-9BC4-78D22595CE2B}"/>
              </a:ext>
            </a:extLst>
          </p:cNvPr>
          <p:cNvSpPr>
            <a:spLocks noGrp="1"/>
          </p:cNvSpPr>
          <p:nvPr>
            <p:ph type="title"/>
          </p:nvPr>
        </p:nvSpPr>
        <p:spPr>
          <a:xfrm>
            <a:off x="761999" y="1163595"/>
            <a:ext cx="6029325" cy="2855956"/>
          </a:xfrm>
        </p:spPr>
        <p:txBody>
          <a:bodyPr vert="horz" lIns="91440" tIns="45720" rIns="91440" bIns="45720" rtlCol="0" anchor="b" anchorCtr="0">
            <a:normAutofit/>
          </a:bodyPr>
          <a:lstStyle/>
          <a:p>
            <a:r>
              <a:rPr lang="en-US" sz="6200"/>
              <a:t>What is water footprint?</a:t>
            </a:r>
            <a:br>
              <a:rPr lang="en-US" sz="6200"/>
            </a:br>
            <a:endParaRPr lang="en-US" sz="6200"/>
          </a:p>
        </p:txBody>
      </p:sp>
      <p:pic>
        <p:nvPicPr>
          <p:cNvPr id="4" name="Θέση περιεχομένου 3">
            <a:extLst>
              <a:ext uri="{FF2B5EF4-FFF2-40B4-BE49-F238E27FC236}">
                <a16:creationId xmlns:a16="http://schemas.microsoft.com/office/drawing/2014/main" id="{882763C9-786B-41A6-91BD-4AC78AEDE58E}"/>
              </a:ext>
            </a:extLst>
          </p:cNvPr>
          <p:cNvPicPr>
            <a:picLocks noGrp="1" noChangeAspect="1"/>
          </p:cNvPicPr>
          <p:nvPr>
            <p:ph idx="1"/>
          </p:nvPr>
        </p:nvPicPr>
        <p:blipFill rotWithShape="1">
          <a:blip r:embed="rId2"/>
          <a:srcRect l="2744" r="11154"/>
          <a:stretch/>
        </p:blipFill>
        <p:spPr>
          <a:xfrm>
            <a:off x="7648048"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11" name="Group 1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 name="TextBox 9">
            <a:extLst>
              <a:ext uri="{FF2B5EF4-FFF2-40B4-BE49-F238E27FC236}">
                <a16:creationId xmlns:a16="http://schemas.microsoft.com/office/drawing/2014/main" id="{9194EFD6-6096-48E6-A99D-C97ACFEEE471}"/>
              </a:ext>
            </a:extLst>
          </p:cNvPr>
          <p:cNvSpPr txBox="1"/>
          <p:nvPr/>
        </p:nvSpPr>
        <p:spPr>
          <a:xfrm>
            <a:off x="903488" y="5996411"/>
            <a:ext cx="6210300" cy="369332"/>
          </a:xfrm>
          <a:prstGeom prst="rect">
            <a:avLst/>
          </a:prstGeom>
          <a:noFill/>
        </p:spPr>
        <p:txBody>
          <a:bodyPr wrap="square">
            <a:spAutoFit/>
          </a:bodyPr>
          <a:lstStyle/>
          <a:p>
            <a:r>
              <a:rPr lang="en-US" dirty="0"/>
              <a:t>https://www.youtube.com/watch?v=az7Lrdq66mM</a:t>
            </a:r>
          </a:p>
        </p:txBody>
      </p:sp>
    </p:spTree>
    <p:extLst>
      <p:ext uri="{BB962C8B-B14F-4D97-AF65-F5344CB8AC3E}">
        <p14:creationId xmlns:p14="http://schemas.microsoft.com/office/powerpoint/2010/main" val="109259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C084587-4C5F-4CBB-B008-D1905A15DEF6}"/>
              </a:ext>
            </a:extLst>
          </p:cNvPr>
          <p:cNvSpPr>
            <a:spLocks noGrp="1"/>
          </p:cNvSpPr>
          <p:nvPr>
            <p:ph idx="1"/>
          </p:nvPr>
        </p:nvSpPr>
        <p:spPr>
          <a:xfrm>
            <a:off x="835024" y="1882348"/>
            <a:ext cx="4745505" cy="3280777"/>
          </a:xfrm>
        </p:spPr>
        <p:txBody>
          <a:bodyPr>
            <a:normAutofit/>
          </a:bodyPr>
          <a:lstStyle/>
          <a:p>
            <a:pPr marL="0" indent="0">
              <a:buNone/>
            </a:pPr>
            <a:r>
              <a:rPr lang="en-US" sz="2200" dirty="0"/>
              <a:t>It is the amount of water consumption caused by a product or service, directly or indirectly, in the process from the first production stage to the delivery to the end user. Water footprint calculation is done not only for our basic activities such as eating, drinking, personal care, cleaning, etc., but for every daily or non-daily action and every product.</a:t>
            </a:r>
          </a:p>
          <a:p>
            <a:endParaRPr lang="el-GR" sz="2200" dirty="0"/>
          </a:p>
        </p:txBody>
      </p:sp>
      <p:grpSp>
        <p:nvGrpSpPr>
          <p:cNvPr id="11" name="Group 10">
            <a:extLst>
              <a:ext uri="{FF2B5EF4-FFF2-40B4-BE49-F238E27FC236}">
                <a16:creationId xmlns:a16="http://schemas.microsoft.com/office/drawing/2014/main" id="{6A15AA18-4B71-46A7-A76C-9CF96DE14F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2" name="Group 11">
              <a:extLst>
                <a:ext uri="{FF2B5EF4-FFF2-40B4-BE49-F238E27FC236}">
                  <a16:creationId xmlns:a16="http://schemas.microsoft.com/office/drawing/2014/main" id="{34DE4BFB-2B70-4E62-89FD-1D466CCFE2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6" name="Freeform: Shape 15">
                <a:extLst>
                  <a:ext uri="{FF2B5EF4-FFF2-40B4-BE49-F238E27FC236}">
                    <a16:creationId xmlns:a16="http://schemas.microsoft.com/office/drawing/2014/main" id="{464E5BEB-6761-4106-B1D6-D9A6908B4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11FAE02-7EEB-4450-9123-148CC979D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Group 12">
              <a:extLst>
                <a:ext uri="{FF2B5EF4-FFF2-40B4-BE49-F238E27FC236}">
                  <a16:creationId xmlns:a16="http://schemas.microsoft.com/office/drawing/2014/main" id="{F62FB0BB-9179-4751-A08F-1DBBC8B87E1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4" name="Freeform: Shape 13">
                <a:extLst>
                  <a:ext uri="{FF2B5EF4-FFF2-40B4-BE49-F238E27FC236}">
                    <a16:creationId xmlns:a16="http://schemas.microsoft.com/office/drawing/2014/main" id="{33819F96-CF55-40C3-A784-AC461852C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578D5C7-AD30-4D50-98FC-F0E0C28CD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Εικόνα 3">
            <a:extLst>
              <a:ext uri="{FF2B5EF4-FFF2-40B4-BE49-F238E27FC236}">
                <a16:creationId xmlns:a16="http://schemas.microsoft.com/office/drawing/2014/main" id="{9D1995D6-544F-4B4F-8DE7-4224AC951270}"/>
              </a:ext>
            </a:extLst>
          </p:cNvPr>
          <p:cNvPicPr>
            <a:picLocks noChangeAspect="1"/>
          </p:cNvPicPr>
          <p:nvPr/>
        </p:nvPicPr>
        <p:blipFill>
          <a:blip r:embed="rId3"/>
          <a:stretch>
            <a:fillRect/>
          </a:stretch>
        </p:blipFill>
        <p:spPr>
          <a:xfrm>
            <a:off x="6541932" y="1882348"/>
            <a:ext cx="4369112" cy="2000316"/>
          </a:xfrm>
          <a:prstGeom prst="rect">
            <a:avLst/>
          </a:prstGeom>
        </p:spPr>
      </p:pic>
      <p:sp>
        <p:nvSpPr>
          <p:cNvPr id="18" name="TextBox 17">
            <a:extLst>
              <a:ext uri="{FF2B5EF4-FFF2-40B4-BE49-F238E27FC236}">
                <a16:creationId xmlns:a16="http://schemas.microsoft.com/office/drawing/2014/main" id="{DB5D5DA0-8A5D-4230-A335-402D0A4B62B9}"/>
              </a:ext>
            </a:extLst>
          </p:cNvPr>
          <p:cNvSpPr txBox="1"/>
          <p:nvPr/>
        </p:nvSpPr>
        <p:spPr>
          <a:xfrm>
            <a:off x="835024" y="5842408"/>
            <a:ext cx="6094520" cy="369332"/>
          </a:xfrm>
          <a:prstGeom prst="rect">
            <a:avLst/>
          </a:prstGeom>
          <a:noFill/>
        </p:spPr>
        <p:txBody>
          <a:bodyPr wrap="square">
            <a:spAutoFit/>
          </a:bodyPr>
          <a:lstStyle/>
          <a:p>
            <a:r>
              <a:rPr lang="en-US" dirty="0"/>
              <a:t>https://www.youtube.com/watch?v=2T_n0oi9YdY</a:t>
            </a:r>
          </a:p>
        </p:txBody>
      </p:sp>
    </p:spTree>
    <p:extLst>
      <p:ext uri="{BB962C8B-B14F-4D97-AF65-F5344CB8AC3E}">
        <p14:creationId xmlns:p14="http://schemas.microsoft.com/office/powerpoint/2010/main" val="66920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A580DB4-4520-4316-9758-E61FA1F67982}"/>
              </a:ext>
            </a:extLst>
          </p:cNvPr>
          <p:cNvSpPr>
            <a:spLocks noGrp="1"/>
          </p:cNvSpPr>
          <p:nvPr>
            <p:ph idx="1"/>
          </p:nvPr>
        </p:nvSpPr>
        <p:spPr>
          <a:xfrm>
            <a:off x="835022" y="1552576"/>
            <a:ext cx="4745505" cy="4525190"/>
          </a:xfrm>
        </p:spPr>
        <p:txBody>
          <a:bodyPr>
            <a:normAutofit/>
          </a:bodyPr>
          <a:lstStyle/>
          <a:p>
            <a:pPr marL="0" indent="0">
              <a:buNone/>
            </a:pPr>
            <a:r>
              <a:rPr lang="en-US" sz="2400" dirty="0"/>
              <a:t>Water footprint does not only apply on the food we consume, but also on the clothes we wear, the items we use; It is calculated in every subject such as housing, transportation, entertainment, education, business life. It is an account that shows the development level of countries, measures the tendency of institutions to environmental issues, and shows how conscious individuals are about water use.</a:t>
            </a:r>
          </a:p>
          <a:p>
            <a:endParaRPr lang="el-GR" sz="2400" dirty="0"/>
          </a:p>
        </p:txBody>
      </p:sp>
      <p:grpSp>
        <p:nvGrpSpPr>
          <p:cNvPr id="20" name="Group 19">
            <a:extLst>
              <a:ext uri="{FF2B5EF4-FFF2-40B4-BE49-F238E27FC236}">
                <a16:creationId xmlns:a16="http://schemas.microsoft.com/office/drawing/2014/main" id="{6A15AA18-4B71-46A7-A76C-9CF96DE14F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1" name="Group 20">
              <a:extLst>
                <a:ext uri="{FF2B5EF4-FFF2-40B4-BE49-F238E27FC236}">
                  <a16:creationId xmlns:a16="http://schemas.microsoft.com/office/drawing/2014/main" id="{34DE4BFB-2B70-4E62-89FD-1D466CCFE2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5" name="Freeform: Shape 24">
                <a:extLst>
                  <a:ext uri="{FF2B5EF4-FFF2-40B4-BE49-F238E27FC236}">
                    <a16:creationId xmlns:a16="http://schemas.microsoft.com/office/drawing/2014/main" id="{464E5BEB-6761-4106-B1D6-D9A6908B4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11FAE02-7EEB-4450-9123-148CC979D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2" name="Group 21">
              <a:extLst>
                <a:ext uri="{FF2B5EF4-FFF2-40B4-BE49-F238E27FC236}">
                  <a16:creationId xmlns:a16="http://schemas.microsoft.com/office/drawing/2014/main" id="{F62FB0BB-9179-4751-A08F-1DBBC8B87E1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3" name="Freeform: Shape 22">
                <a:extLst>
                  <a:ext uri="{FF2B5EF4-FFF2-40B4-BE49-F238E27FC236}">
                    <a16:creationId xmlns:a16="http://schemas.microsoft.com/office/drawing/2014/main" id="{33819F96-CF55-40C3-A784-AC461852C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578D5C7-AD30-4D50-98FC-F0E0C28CD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17" name="TextBox 16">
            <a:extLst>
              <a:ext uri="{FF2B5EF4-FFF2-40B4-BE49-F238E27FC236}">
                <a16:creationId xmlns:a16="http://schemas.microsoft.com/office/drawing/2014/main" id="{516294C2-467B-4466-A7E4-DE409C4128FC}"/>
              </a:ext>
            </a:extLst>
          </p:cNvPr>
          <p:cNvSpPr txBox="1"/>
          <p:nvPr/>
        </p:nvSpPr>
        <p:spPr>
          <a:xfrm>
            <a:off x="835022" y="5994005"/>
            <a:ext cx="6094520" cy="369332"/>
          </a:xfrm>
          <a:prstGeom prst="rect">
            <a:avLst/>
          </a:prstGeom>
          <a:noFill/>
        </p:spPr>
        <p:txBody>
          <a:bodyPr wrap="square">
            <a:spAutoFit/>
          </a:bodyPr>
          <a:lstStyle/>
          <a:p>
            <a:r>
              <a:rPr lang="en-US" dirty="0"/>
              <a:t>https://live.staticflickr.com/8108/8558534231_1a46b24b6d.jpg</a:t>
            </a:r>
          </a:p>
        </p:txBody>
      </p:sp>
      <p:pic>
        <p:nvPicPr>
          <p:cNvPr id="6" name="Εικόνα 5">
            <a:extLst>
              <a:ext uri="{FF2B5EF4-FFF2-40B4-BE49-F238E27FC236}">
                <a16:creationId xmlns:a16="http://schemas.microsoft.com/office/drawing/2014/main" id="{8876A3CE-50BA-4F07-B2B7-DAC39AC24963}"/>
              </a:ext>
            </a:extLst>
          </p:cNvPr>
          <p:cNvPicPr>
            <a:picLocks noChangeAspect="1"/>
          </p:cNvPicPr>
          <p:nvPr/>
        </p:nvPicPr>
        <p:blipFill>
          <a:blip r:embed="rId3"/>
          <a:stretch>
            <a:fillRect/>
          </a:stretch>
        </p:blipFill>
        <p:spPr>
          <a:xfrm>
            <a:off x="6349999" y="1214738"/>
            <a:ext cx="4752975" cy="3009900"/>
          </a:xfrm>
          <a:prstGeom prst="rect">
            <a:avLst/>
          </a:prstGeom>
        </p:spPr>
      </p:pic>
    </p:spTree>
    <p:extLst>
      <p:ext uri="{BB962C8B-B14F-4D97-AF65-F5344CB8AC3E}">
        <p14:creationId xmlns:p14="http://schemas.microsoft.com/office/powerpoint/2010/main" val="234211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B6BD6E8-3DD1-4D90-A7C0-B6CD13726D77}"/>
              </a:ext>
            </a:extLst>
          </p:cNvPr>
          <p:cNvSpPr>
            <a:spLocks noGrp="1"/>
          </p:cNvSpPr>
          <p:nvPr>
            <p:ph type="title"/>
          </p:nvPr>
        </p:nvSpPr>
        <p:spPr>
          <a:xfrm>
            <a:off x="7019364" y="971551"/>
            <a:ext cx="4410635" cy="2538412"/>
          </a:xfrm>
        </p:spPr>
        <p:txBody>
          <a:bodyPr vert="horz" lIns="91440" tIns="45720" rIns="91440" bIns="45720" rtlCol="0" anchor="b" anchorCtr="0">
            <a:normAutofit/>
          </a:bodyPr>
          <a:lstStyle/>
          <a:p>
            <a:pPr algn="r"/>
            <a:r>
              <a:rPr lang="en-US" dirty="0"/>
              <a:t>Water footprint in fashion industry</a:t>
            </a:r>
            <a:br>
              <a:rPr lang="en-US" dirty="0"/>
            </a:br>
            <a:endParaRPr lang="en-US" dirty="0"/>
          </a:p>
        </p:txBody>
      </p:sp>
      <p:pic>
        <p:nvPicPr>
          <p:cNvPr id="4" name="Θέση περιεχομένου 3">
            <a:extLst>
              <a:ext uri="{FF2B5EF4-FFF2-40B4-BE49-F238E27FC236}">
                <a16:creationId xmlns:a16="http://schemas.microsoft.com/office/drawing/2014/main" id="{F32F4E6B-373B-4712-A0BE-E3273EA23576}"/>
              </a:ext>
            </a:extLst>
          </p:cNvPr>
          <p:cNvPicPr>
            <a:picLocks noGrp="1" noChangeAspect="1"/>
          </p:cNvPicPr>
          <p:nvPr>
            <p:ph idx="1"/>
          </p:nvPr>
        </p:nvPicPr>
        <p:blipFill rotWithShape="1">
          <a:blip r:embed="rId2"/>
          <a:srcRect l="14616"/>
          <a:stretch/>
        </p:blipFill>
        <p:spPr>
          <a:xfrm>
            <a:off x="762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11" name="Freeform: Shape 10">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6093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A69ED00A-DC05-4CCD-A391-BC9010E69CDC}"/>
              </a:ext>
            </a:extLst>
          </p:cNvPr>
          <p:cNvSpPr>
            <a:spLocks noGrp="1"/>
          </p:cNvSpPr>
          <p:nvPr>
            <p:ph idx="1"/>
          </p:nvPr>
        </p:nvSpPr>
        <p:spPr>
          <a:xfrm>
            <a:off x="835022" y="1676400"/>
            <a:ext cx="4745505" cy="4401365"/>
          </a:xfrm>
        </p:spPr>
        <p:txBody>
          <a:bodyPr>
            <a:normAutofit/>
          </a:bodyPr>
          <a:lstStyle/>
          <a:p>
            <a:pPr marL="0" indent="0">
              <a:buNone/>
            </a:pPr>
            <a:r>
              <a:rPr lang="en-US" dirty="0"/>
              <a:t>The fashion industry is a massive consumer and polluter of our fresh water. It is the second most water-intensive industry in the world, consuming around 79 billion cubic meters of water per year. </a:t>
            </a:r>
          </a:p>
          <a:p>
            <a:endParaRPr lang="el-GR" dirty="0"/>
          </a:p>
        </p:txBody>
      </p:sp>
      <p:grpSp>
        <p:nvGrpSpPr>
          <p:cNvPr id="11" name="Group 10">
            <a:extLst>
              <a:ext uri="{FF2B5EF4-FFF2-40B4-BE49-F238E27FC236}">
                <a16:creationId xmlns:a16="http://schemas.microsoft.com/office/drawing/2014/main" id="{6A15AA18-4B71-46A7-A76C-9CF96DE14F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2" name="Group 11">
              <a:extLst>
                <a:ext uri="{FF2B5EF4-FFF2-40B4-BE49-F238E27FC236}">
                  <a16:creationId xmlns:a16="http://schemas.microsoft.com/office/drawing/2014/main" id="{34DE4BFB-2B70-4E62-89FD-1D466CCFE2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6" name="Freeform: Shape 15">
                <a:extLst>
                  <a:ext uri="{FF2B5EF4-FFF2-40B4-BE49-F238E27FC236}">
                    <a16:creationId xmlns:a16="http://schemas.microsoft.com/office/drawing/2014/main" id="{464E5BEB-6761-4106-B1D6-D9A6908B4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11FAE02-7EEB-4450-9123-148CC979D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Group 12">
              <a:extLst>
                <a:ext uri="{FF2B5EF4-FFF2-40B4-BE49-F238E27FC236}">
                  <a16:creationId xmlns:a16="http://schemas.microsoft.com/office/drawing/2014/main" id="{F62FB0BB-9179-4751-A08F-1DBBC8B87E1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4" name="Freeform: Shape 13">
                <a:extLst>
                  <a:ext uri="{FF2B5EF4-FFF2-40B4-BE49-F238E27FC236}">
                    <a16:creationId xmlns:a16="http://schemas.microsoft.com/office/drawing/2014/main" id="{33819F96-CF55-40C3-A784-AC461852C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578D5C7-AD30-4D50-98FC-F0E0C28CD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18" name="TextBox 17">
            <a:extLst>
              <a:ext uri="{FF2B5EF4-FFF2-40B4-BE49-F238E27FC236}">
                <a16:creationId xmlns:a16="http://schemas.microsoft.com/office/drawing/2014/main" id="{3F2F9A39-8ACB-4B77-A760-C03B85B700D6}"/>
              </a:ext>
            </a:extLst>
          </p:cNvPr>
          <p:cNvSpPr txBox="1"/>
          <p:nvPr/>
        </p:nvSpPr>
        <p:spPr>
          <a:xfrm>
            <a:off x="835022" y="5666838"/>
            <a:ext cx="6094520" cy="646331"/>
          </a:xfrm>
          <a:prstGeom prst="rect">
            <a:avLst/>
          </a:prstGeom>
          <a:noFill/>
        </p:spPr>
        <p:txBody>
          <a:bodyPr wrap="square">
            <a:spAutoFit/>
          </a:bodyPr>
          <a:lstStyle/>
          <a:p>
            <a:r>
              <a:rPr lang="en-US" dirty="0"/>
              <a:t>https://www.europarl.europa.eu/resources/library/images/20201214PHT93872/20201214PHT93872_original.jpg</a:t>
            </a:r>
          </a:p>
        </p:txBody>
      </p:sp>
      <p:pic>
        <p:nvPicPr>
          <p:cNvPr id="6" name="Εικόνα 5">
            <a:extLst>
              <a:ext uri="{FF2B5EF4-FFF2-40B4-BE49-F238E27FC236}">
                <a16:creationId xmlns:a16="http://schemas.microsoft.com/office/drawing/2014/main" id="{40ABE67A-6908-400F-873A-7601E4EE11E2}"/>
              </a:ext>
            </a:extLst>
          </p:cNvPr>
          <p:cNvPicPr>
            <a:picLocks noChangeAspect="1"/>
          </p:cNvPicPr>
          <p:nvPr/>
        </p:nvPicPr>
        <p:blipFill>
          <a:blip r:embed="rId3"/>
          <a:stretch>
            <a:fillRect/>
          </a:stretch>
        </p:blipFill>
        <p:spPr>
          <a:xfrm>
            <a:off x="6275288" y="941288"/>
            <a:ext cx="3944475" cy="3944475"/>
          </a:xfrm>
          <a:prstGeom prst="rect">
            <a:avLst/>
          </a:prstGeom>
        </p:spPr>
      </p:pic>
    </p:spTree>
    <p:extLst>
      <p:ext uri="{BB962C8B-B14F-4D97-AF65-F5344CB8AC3E}">
        <p14:creationId xmlns:p14="http://schemas.microsoft.com/office/powerpoint/2010/main" val="13492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A15AA18-4B71-46A7-A76C-9CF96DE14F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7874" y="841376"/>
            <a:ext cx="5260976" cy="4707593"/>
            <a:chOff x="6096000" y="841376"/>
            <a:chExt cx="5260976" cy="4707593"/>
          </a:xfrm>
          <a:effectLst>
            <a:outerShdw blurRad="381000" dist="152400" dir="5400000" algn="ctr" rotWithShape="0">
              <a:srgbClr val="000000">
                <a:alpha val="10000"/>
              </a:srgbClr>
            </a:outerShdw>
          </a:effectLst>
        </p:grpSpPr>
        <p:grpSp>
          <p:nvGrpSpPr>
            <p:cNvPr id="12" name="Group 11">
              <a:extLst>
                <a:ext uri="{FF2B5EF4-FFF2-40B4-BE49-F238E27FC236}">
                  <a16:creationId xmlns:a16="http://schemas.microsoft.com/office/drawing/2014/main" id="{34DE4BFB-2B70-4E62-89FD-1D466CCFE2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6" name="Freeform: Shape 15">
                <a:extLst>
                  <a:ext uri="{FF2B5EF4-FFF2-40B4-BE49-F238E27FC236}">
                    <a16:creationId xmlns:a16="http://schemas.microsoft.com/office/drawing/2014/main" id="{464E5BEB-6761-4106-B1D6-D9A6908B4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11FAE02-7EEB-4450-9123-148CC979D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Group 12">
              <a:extLst>
                <a:ext uri="{FF2B5EF4-FFF2-40B4-BE49-F238E27FC236}">
                  <a16:creationId xmlns:a16="http://schemas.microsoft.com/office/drawing/2014/main" id="{F62FB0BB-9179-4751-A08F-1DBBC8B87E1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4" name="Freeform: Shape 13">
                <a:extLst>
                  <a:ext uri="{FF2B5EF4-FFF2-40B4-BE49-F238E27FC236}">
                    <a16:creationId xmlns:a16="http://schemas.microsoft.com/office/drawing/2014/main" id="{33819F96-CF55-40C3-A784-AC461852C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578D5C7-AD30-4D50-98FC-F0E0C28CD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Εικόνα 3">
            <a:extLst>
              <a:ext uri="{FF2B5EF4-FFF2-40B4-BE49-F238E27FC236}">
                <a16:creationId xmlns:a16="http://schemas.microsoft.com/office/drawing/2014/main" id="{D35BA95C-866A-4250-AB3B-1F2308992355}"/>
              </a:ext>
            </a:extLst>
          </p:cNvPr>
          <p:cNvPicPr>
            <a:picLocks noChangeAspect="1"/>
          </p:cNvPicPr>
          <p:nvPr/>
        </p:nvPicPr>
        <p:blipFill>
          <a:blip r:embed="rId3"/>
          <a:stretch>
            <a:fillRect/>
          </a:stretch>
        </p:blipFill>
        <p:spPr>
          <a:xfrm>
            <a:off x="1223806" y="1420840"/>
            <a:ext cx="4369112" cy="2923333"/>
          </a:xfrm>
          <a:prstGeom prst="rect">
            <a:avLst/>
          </a:prstGeom>
        </p:spPr>
      </p:pic>
      <p:sp>
        <p:nvSpPr>
          <p:cNvPr id="3" name="Θέση περιεχομένου 2">
            <a:extLst>
              <a:ext uri="{FF2B5EF4-FFF2-40B4-BE49-F238E27FC236}">
                <a16:creationId xmlns:a16="http://schemas.microsoft.com/office/drawing/2014/main" id="{F4339270-530F-4856-8A18-37601F3B3ADC}"/>
              </a:ext>
            </a:extLst>
          </p:cNvPr>
          <p:cNvSpPr>
            <a:spLocks noGrp="1"/>
          </p:cNvSpPr>
          <p:nvPr>
            <p:ph idx="1"/>
          </p:nvPr>
        </p:nvSpPr>
        <p:spPr>
          <a:xfrm>
            <a:off x="6684495" y="2796988"/>
            <a:ext cx="4745505" cy="3280777"/>
          </a:xfrm>
        </p:spPr>
        <p:txBody>
          <a:bodyPr>
            <a:normAutofit/>
          </a:bodyPr>
          <a:lstStyle/>
          <a:p>
            <a:pPr marL="0" indent="0">
              <a:buNone/>
            </a:pPr>
            <a:r>
              <a:rPr lang="en-US" dirty="0"/>
              <a:t>To put this into context, this is enough to fill 32 million Olympic-size swimming pools. The most shocking fact is that this figure is expected to increase by 50% by 2030.</a:t>
            </a:r>
          </a:p>
          <a:p>
            <a:endParaRPr lang="el-GR" dirty="0"/>
          </a:p>
        </p:txBody>
      </p:sp>
      <p:sp>
        <p:nvSpPr>
          <p:cNvPr id="18" name="TextBox 17">
            <a:extLst>
              <a:ext uri="{FF2B5EF4-FFF2-40B4-BE49-F238E27FC236}">
                <a16:creationId xmlns:a16="http://schemas.microsoft.com/office/drawing/2014/main" id="{E638756E-8F4E-4CB1-B23F-83D19FCF0DCE}"/>
              </a:ext>
            </a:extLst>
          </p:cNvPr>
          <p:cNvSpPr txBox="1"/>
          <p:nvPr/>
        </p:nvSpPr>
        <p:spPr>
          <a:xfrm>
            <a:off x="777874" y="5943767"/>
            <a:ext cx="6094520" cy="369332"/>
          </a:xfrm>
          <a:prstGeom prst="rect">
            <a:avLst/>
          </a:prstGeom>
          <a:noFill/>
        </p:spPr>
        <p:txBody>
          <a:bodyPr wrap="square">
            <a:spAutoFit/>
          </a:bodyPr>
          <a:lstStyle/>
          <a:p>
            <a:r>
              <a:rPr lang="en-US" dirty="0"/>
              <a:t>https://www.youtube.com/watch?v=BiSYoeqb_VY</a:t>
            </a:r>
          </a:p>
        </p:txBody>
      </p:sp>
    </p:spTree>
    <p:extLst>
      <p:ext uri="{BB962C8B-B14F-4D97-AF65-F5344CB8AC3E}">
        <p14:creationId xmlns:p14="http://schemas.microsoft.com/office/powerpoint/2010/main" val="1067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1D48ED8-B908-4257-9C84-7A9F3E7AC0BF}"/>
              </a:ext>
            </a:extLst>
          </p:cNvPr>
          <p:cNvSpPr>
            <a:spLocks noGrp="1"/>
          </p:cNvSpPr>
          <p:nvPr>
            <p:ph idx="1"/>
          </p:nvPr>
        </p:nvSpPr>
        <p:spPr>
          <a:xfrm>
            <a:off x="762001" y="1904999"/>
            <a:ext cx="3810000" cy="3048001"/>
          </a:xfrm>
        </p:spPr>
        <p:txBody>
          <a:bodyPr>
            <a:normAutofit/>
          </a:bodyPr>
          <a:lstStyle/>
          <a:p>
            <a:pPr marL="0" indent="0">
              <a:buNone/>
            </a:pPr>
            <a:r>
              <a:rPr lang="en-US" sz="1800" dirty="0"/>
              <a:t>One of the biggest culprits is cotton. Producing a simple cotton T-shirt consumes a 900 days worth of drinking water. 2700 liters in particular. Annually, 2 billion of these T-shirts are being sold around the world. To produce a pair of Jeans 7600 liters of water are needed. This means that your casual outfit consumes more than 10.000 liters of water!!!</a:t>
            </a:r>
          </a:p>
          <a:p>
            <a:endParaRPr lang="el-GR" sz="1800" dirty="0"/>
          </a:p>
        </p:txBody>
      </p:sp>
      <p:sp>
        <p:nvSpPr>
          <p:cNvPr id="14" name="TextBox 13">
            <a:extLst>
              <a:ext uri="{FF2B5EF4-FFF2-40B4-BE49-F238E27FC236}">
                <a16:creationId xmlns:a16="http://schemas.microsoft.com/office/drawing/2014/main" id="{BD3C68E5-B586-4621-BD3D-42BF1A289FF6}"/>
              </a:ext>
            </a:extLst>
          </p:cNvPr>
          <p:cNvSpPr txBox="1"/>
          <p:nvPr/>
        </p:nvSpPr>
        <p:spPr>
          <a:xfrm>
            <a:off x="762001" y="5830668"/>
            <a:ext cx="6094520" cy="646331"/>
          </a:xfrm>
          <a:prstGeom prst="rect">
            <a:avLst/>
          </a:prstGeom>
          <a:noFill/>
        </p:spPr>
        <p:txBody>
          <a:bodyPr wrap="square">
            <a:spAutoFit/>
          </a:bodyPr>
          <a:lstStyle/>
          <a:p>
            <a:r>
              <a:rPr lang="en-US" dirty="0"/>
              <a:t>https://sophelise.files.wordpress.com/2017/01/f5239-jeans2binfographic.jpg</a:t>
            </a:r>
          </a:p>
        </p:txBody>
      </p:sp>
      <p:pic>
        <p:nvPicPr>
          <p:cNvPr id="8" name="Εικόνα 7">
            <a:extLst>
              <a:ext uri="{FF2B5EF4-FFF2-40B4-BE49-F238E27FC236}">
                <a16:creationId xmlns:a16="http://schemas.microsoft.com/office/drawing/2014/main" id="{77090A66-3EB0-4C12-9BED-C34ECED746BF}"/>
              </a:ext>
            </a:extLst>
          </p:cNvPr>
          <p:cNvPicPr>
            <a:picLocks noChangeAspect="1"/>
          </p:cNvPicPr>
          <p:nvPr/>
        </p:nvPicPr>
        <p:blipFill>
          <a:blip r:embed="rId2"/>
          <a:stretch>
            <a:fillRect/>
          </a:stretch>
        </p:blipFill>
        <p:spPr>
          <a:xfrm>
            <a:off x="6232720" y="313545"/>
            <a:ext cx="4669058" cy="6163454"/>
          </a:xfrm>
          <a:prstGeom prst="rect">
            <a:avLst/>
          </a:prstGeom>
        </p:spPr>
      </p:pic>
    </p:spTree>
    <p:extLst>
      <p:ext uri="{BB962C8B-B14F-4D97-AF65-F5344CB8AC3E}">
        <p14:creationId xmlns:p14="http://schemas.microsoft.com/office/powerpoint/2010/main" val="1549781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A104C869-B1CB-4284-B837-476F64129313}"/>
              </a:ext>
            </a:extLst>
          </p:cNvPr>
          <p:cNvPicPr>
            <a:picLocks noGrp="1" noChangeAspect="1"/>
          </p:cNvPicPr>
          <p:nvPr>
            <p:ph idx="1"/>
          </p:nvPr>
        </p:nvPicPr>
        <p:blipFill rotWithShape="1">
          <a:blip r:embed="rId2"/>
          <a:srcRect t="9176" r="1" b="6866"/>
          <a:stretch/>
        </p:blipFill>
        <p:spPr>
          <a:xfrm>
            <a:off x="20" y="10"/>
            <a:ext cx="12191435" cy="6857989"/>
          </a:xfrm>
          <a:prstGeom prst="rect">
            <a:avLst/>
          </a:prstGeom>
        </p:spPr>
      </p:pic>
      <p:sp>
        <p:nvSpPr>
          <p:cNvPr id="11" name="Rectangle 10">
            <a:extLst>
              <a:ext uri="{FF2B5EF4-FFF2-40B4-BE49-F238E27FC236}">
                <a16:creationId xmlns:a16="http://schemas.microsoft.com/office/drawing/2014/main" id="{0A3D475D-F146-44DA-80FB-3306B95B8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23925" y="-923925"/>
            <a:ext cx="6858000" cy="8705850"/>
          </a:xfrm>
          <a:prstGeom prst="rect">
            <a:avLst/>
          </a:prstGeom>
          <a:gradFill>
            <a:gsLst>
              <a:gs pos="100000">
                <a:srgbClr val="000000">
                  <a:alpha val="0"/>
                </a:srgbClr>
              </a:gs>
              <a:gs pos="31000">
                <a:srgbClr val="000000">
                  <a:alpha val="70000"/>
                </a:srgb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AEBF57C-8BAB-466A-93E0-C209F6FFCD92}"/>
              </a:ext>
            </a:extLst>
          </p:cNvPr>
          <p:cNvSpPr>
            <a:spLocks noGrp="1"/>
          </p:cNvSpPr>
          <p:nvPr>
            <p:ph type="title"/>
          </p:nvPr>
        </p:nvSpPr>
        <p:spPr>
          <a:xfrm>
            <a:off x="762000" y="1523999"/>
            <a:ext cx="5334000" cy="3535018"/>
          </a:xfrm>
        </p:spPr>
        <p:txBody>
          <a:bodyPr vert="horz" lIns="91440" tIns="45720" rIns="91440" bIns="45720" rtlCol="0" anchor="ctr" anchorCtr="0">
            <a:normAutofit/>
          </a:bodyPr>
          <a:lstStyle/>
          <a:p>
            <a:r>
              <a:rPr lang="en-US" sz="8000">
                <a:solidFill>
                  <a:srgbClr val="FFFFFF"/>
                </a:solidFill>
              </a:rPr>
              <a:t>Water pollution</a:t>
            </a:r>
            <a:br>
              <a:rPr lang="en-US" sz="8000">
                <a:solidFill>
                  <a:srgbClr val="FFFFFF"/>
                </a:solidFill>
              </a:rPr>
            </a:br>
            <a:endParaRPr lang="en-US" sz="8000">
              <a:solidFill>
                <a:srgbClr val="FFFFFF"/>
              </a:solidFill>
            </a:endParaRPr>
          </a:p>
        </p:txBody>
      </p:sp>
    </p:spTree>
    <p:extLst>
      <p:ext uri="{BB962C8B-B14F-4D97-AF65-F5344CB8AC3E}">
        <p14:creationId xmlns:p14="http://schemas.microsoft.com/office/powerpoint/2010/main" val="3067385096"/>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769</Words>
  <Application>Microsoft Office PowerPoint</Application>
  <PresentationFormat>Ευρεία οθόνη</PresentationFormat>
  <Paragraphs>59</Paragraphs>
  <Slides>17</Slides>
  <Notes>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17</vt:i4>
      </vt:variant>
    </vt:vector>
  </HeadingPairs>
  <TitlesOfParts>
    <vt:vector size="22" baseType="lpstr">
      <vt:lpstr>Arial</vt:lpstr>
      <vt:lpstr>Arial Nova Cond</vt:lpstr>
      <vt:lpstr>Calibri</vt:lpstr>
      <vt:lpstr>Impact</vt:lpstr>
      <vt:lpstr>TornVTI</vt:lpstr>
      <vt:lpstr>Greek Team 2</vt:lpstr>
      <vt:lpstr>What is water footprint? </vt:lpstr>
      <vt:lpstr>Παρουσίαση του PowerPoint</vt:lpstr>
      <vt:lpstr>Παρουσίαση του PowerPoint</vt:lpstr>
      <vt:lpstr>Water footprint in fashion industry </vt:lpstr>
      <vt:lpstr>Παρουσίαση του PowerPoint</vt:lpstr>
      <vt:lpstr>Παρουσίαση του PowerPoint</vt:lpstr>
      <vt:lpstr>Παρουσίαση του PowerPoint</vt:lpstr>
      <vt:lpstr>Water pollution </vt:lpstr>
      <vt:lpstr>Παρουσίαση του PowerPoint</vt:lpstr>
      <vt:lpstr>Παρουσίαση του PowerPoint</vt:lpstr>
      <vt:lpstr>COMMUNICATE THE PROBLEM</vt:lpstr>
      <vt:lpstr>Quiz 1</vt:lpstr>
      <vt:lpstr>Quiz 2</vt:lpstr>
      <vt:lpstr>Quiz 3</vt:lpstr>
      <vt:lpstr>Quiz 4</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Ilias Batzogiannis</dc:creator>
  <cp:lastModifiedBy>Ilias Batzogiannis</cp:lastModifiedBy>
  <cp:revision>1</cp:revision>
  <dcterms:created xsi:type="dcterms:W3CDTF">2022-03-15T17:29:13Z</dcterms:created>
  <dcterms:modified xsi:type="dcterms:W3CDTF">2022-03-15T18:05:49Z</dcterms:modified>
</cp:coreProperties>
</file>