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4" r:id="rId5"/>
    <p:sldMasterId id="2147483670" r:id="rId6"/>
    <p:sldMasterId id="2147483674" r:id="rId7"/>
  </p:sldMasterIdLst>
  <p:sldIdLst>
    <p:sldId id="256" r:id="rId8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609585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1219170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828754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2438339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3047924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3657509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4267093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4876678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6">
            <a:extLst>
              <a:ext uri="{FF2B5EF4-FFF2-40B4-BE49-F238E27FC236}">
                <a16:creationId xmlns:a16="http://schemas.microsoft.com/office/drawing/2014/main" id="{6E8B1222-E1E1-4677-9C9B-0BAA01BAC3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2635" y="2637736"/>
            <a:ext cx="10466729" cy="1555373"/>
          </a:xfrm>
        </p:spPr>
        <p:txBody>
          <a:bodyPr/>
          <a:lstStyle>
            <a:lvl1pPr>
              <a:defRPr/>
            </a:lvl1pPr>
          </a:lstStyle>
          <a:p>
            <a:r>
              <a:rPr lang="en-GB" sz="4000" dirty="0" err="1"/>
              <a:t>Lisää</a:t>
            </a:r>
            <a:r>
              <a:rPr lang="en-GB" sz="4000" dirty="0"/>
              <a:t> </a:t>
            </a:r>
            <a:r>
              <a:rPr lang="en-GB" sz="4000" dirty="0" err="1"/>
              <a:t>otsikko</a:t>
            </a:r>
            <a:r>
              <a:rPr lang="en-GB" sz="4000" dirty="0"/>
              <a:t> </a:t>
            </a:r>
            <a:r>
              <a:rPr lang="en-GB" sz="4000" dirty="0" err="1"/>
              <a:t>napsauttamalla</a:t>
            </a:r>
            <a:endParaRPr lang="fi-FI" sz="4000" dirty="0"/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961CAF15-4E86-472B-92F9-59038918E2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2636" y="4206686"/>
            <a:ext cx="10466728" cy="487862"/>
          </a:xfrm>
        </p:spPr>
        <p:txBody>
          <a:bodyPr/>
          <a:lstStyle>
            <a:lvl1pPr marL="0" indent="0">
              <a:buNone/>
              <a:defRPr sz="16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tekijä</a:t>
            </a:r>
            <a:r>
              <a:rPr lang="en-GB" dirty="0"/>
              <a:t>, </a:t>
            </a:r>
            <a:r>
              <a:rPr lang="en-GB" dirty="0" err="1"/>
              <a:t>esityspaikka</a:t>
            </a:r>
            <a:r>
              <a:rPr lang="en-GB" dirty="0"/>
              <a:t> ja </a:t>
            </a:r>
            <a:r>
              <a:rPr lang="en-GB" dirty="0" err="1"/>
              <a:t>päivämäärä</a:t>
            </a:r>
            <a:endParaRPr lang="en-GB" dirty="0"/>
          </a:p>
        </p:txBody>
      </p:sp>
      <p:pic>
        <p:nvPicPr>
          <p:cNvPr id="3" name="Kuva 2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764B919F-53B4-370C-06A2-C93444D6D1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443" y="62953"/>
            <a:ext cx="1799463" cy="900000"/>
          </a:xfrm>
          <a:prstGeom prst="rect">
            <a:avLst/>
          </a:prstGeom>
        </p:spPr>
      </p:pic>
      <p:sp>
        <p:nvSpPr>
          <p:cNvPr id="2" name="Kuvan paikkamerkki 2">
            <a:extLst>
              <a:ext uri="{FF2B5EF4-FFF2-40B4-BE49-F238E27FC236}">
                <a16:creationId xmlns:a16="http://schemas.microsoft.com/office/drawing/2014/main" id="{86E8D09C-92F8-CAF8-C63E-DDB3F3A2A78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8431213" y="62953"/>
            <a:ext cx="1799463" cy="900643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4" name="Kuvan paikkamerkki 2">
            <a:extLst>
              <a:ext uri="{FF2B5EF4-FFF2-40B4-BE49-F238E27FC236}">
                <a16:creationId xmlns:a16="http://schemas.microsoft.com/office/drawing/2014/main" id="{997D17C3-BA45-C1FC-C9C0-82F0756E006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6538983" y="62310"/>
            <a:ext cx="1799463" cy="900643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636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07435" y="2564905"/>
            <a:ext cx="10177131" cy="777687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/>
              <a:t>Lisää otsikko napsauttamalla</a:t>
            </a:r>
            <a:endParaRPr lang="en-US" dirty="0"/>
          </a:p>
        </p:txBody>
      </p:sp>
      <p:sp>
        <p:nvSpPr>
          <p:cNvPr id="12" name="Tekstin paikkamerkki 3">
            <a:extLst>
              <a:ext uri="{FF2B5EF4-FFF2-40B4-BE49-F238E27FC236}">
                <a16:creationId xmlns:a16="http://schemas.microsoft.com/office/drawing/2014/main" id="{FD887A96-DA96-4A82-9613-0D39F17DBA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7435" y="3342592"/>
            <a:ext cx="10177200" cy="922338"/>
          </a:xfrm>
        </p:spPr>
        <p:txBody>
          <a:bodyPr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Lisää teksti napsauttamalla</a:t>
            </a:r>
            <a:endParaRPr lang="en-US" sz="2800" kern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9" name="Alatunnisteen paikkamerkki 3">
            <a:extLst>
              <a:ext uri="{FF2B5EF4-FFF2-40B4-BE49-F238E27FC236}">
                <a16:creationId xmlns:a16="http://schemas.microsoft.com/office/drawing/2014/main" id="{A6D9210E-3E3B-4AAC-8A0C-5D61F3EB3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5457" y="6217199"/>
            <a:ext cx="6214573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8" name="Päivämäärän paikkamerkki 2">
            <a:extLst>
              <a:ext uri="{FF2B5EF4-FFF2-40B4-BE49-F238E27FC236}">
                <a16:creationId xmlns:a16="http://schemas.microsoft.com/office/drawing/2014/main" id="{33EC432F-F923-4322-9274-E6B3C2107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49679" y="6217199"/>
            <a:ext cx="1149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17613C2D-6AAF-4AB7-B754-445C42C78BD7}" type="datetime1">
              <a:rPr lang="fi-FI" smtClean="0"/>
              <a:pPr algn="r"/>
              <a:t>27.1.2025</a:t>
            </a:fld>
            <a:endParaRPr lang="fi-FI" dirty="0"/>
          </a:p>
        </p:txBody>
      </p:sp>
      <p:sp>
        <p:nvSpPr>
          <p:cNvPr id="10" name="Dian numeron paikkamerkki 4">
            <a:extLst>
              <a:ext uri="{FF2B5EF4-FFF2-40B4-BE49-F238E27FC236}">
                <a16:creationId xmlns:a16="http://schemas.microsoft.com/office/drawing/2014/main" id="{8DB9423B-51A8-42B9-98A5-3794BD544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8678" y="6217199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kulmio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7382" y="491073"/>
            <a:ext cx="11137237" cy="561662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80">
              <a:solidFill>
                <a:srgbClr val="FFFFFF"/>
              </a:solidFill>
            </a:endParaRPr>
          </a:p>
        </p:txBody>
      </p:sp>
      <p:pic>
        <p:nvPicPr>
          <p:cNvPr id="3" name="Kuva 2" descr="Kuva, joka sisältää kohteen teksti, Fontti, logo, Grafiikka&#10;&#10;Kuvaus luotu automaattisesti">
            <a:extLst>
              <a:ext uri="{FF2B5EF4-FFF2-40B4-BE49-F238E27FC236}">
                <a16:creationId xmlns:a16="http://schemas.microsoft.com/office/drawing/2014/main" id="{576457C2-953A-A17D-CF6C-843496F827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050" y="491073"/>
            <a:ext cx="143956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73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lilehti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2">
            <a:extLst>
              <a:ext uri="{FF2B5EF4-FFF2-40B4-BE49-F238E27FC236}">
                <a16:creationId xmlns:a16="http://schemas.microsoft.com/office/drawing/2014/main" id="{4E2694E9-BF7F-491D-9672-2EE929EC0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2800" y="613548"/>
            <a:ext cx="11066400" cy="5443200"/>
            <a:chOff x="562800" y="613548"/>
            <a:chExt cx="11066400" cy="5443200"/>
          </a:xfrm>
        </p:grpSpPr>
        <p:sp>
          <p:nvSpPr>
            <p:cNvPr id="7" name="Suorakulmio 6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62800" y="613548"/>
              <a:ext cx="11066400" cy="5443200"/>
            </a:xfrm>
            <a:prstGeom prst="rect">
              <a:avLst/>
            </a:prstGeom>
            <a:solidFill>
              <a:srgbClr val="009FB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fi-FI" sz="1680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C1992930-75A6-46C0-B658-B2FF4B294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91600" y="1656087"/>
              <a:ext cx="10008801" cy="40271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8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endParaRPr>
            </a:p>
          </p:txBody>
        </p:sp>
      </p:grpSp>
      <p:sp>
        <p:nvSpPr>
          <p:cNvPr id="2" name="Otsikko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600" y="878400"/>
            <a:ext cx="8854158" cy="777687"/>
          </a:xfrm>
          <a:prstGeom prst="rect">
            <a:avLst/>
          </a:prstGeo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ots. perust. napsautt.</a:t>
            </a:r>
            <a:endParaRPr lang="en-US" dirty="0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1FDAE47C-4FB2-4282-8099-61EC40F42E1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8336" y="1847438"/>
            <a:ext cx="9215329" cy="3613052"/>
          </a:xfrm>
        </p:spPr>
        <p:txBody>
          <a:bodyPr anchor="t" anchorCtr="0"/>
          <a:lstStyle>
            <a:lvl1pPr marL="0" indent="0">
              <a:buFont typeface="Arial" panose="020B0604020202020204" pitchFamily="34" charset="0"/>
              <a:buNone/>
              <a:defRPr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fi-FI" dirty="0"/>
              <a:t>Lisää alaotsikko napsauttamalla</a:t>
            </a:r>
          </a:p>
          <a:p>
            <a:pPr lvl="1"/>
            <a:endParaRPr lang="fi-FI" dirty="0"/>
          </a:p>
          <a:p>
            <a:pPr lvl="0"/>
            <a:endParaRPr lang="fi-FI" dirty="0"/>
          </a:p>
          <a:p>
            <a:pPr lvl="0"/>
            <a:endParaRPr lang="fi-FI" dirty="0"/>
          </a:p>
        </p:txBody>
      </p:sp>
      <p:sp>
        <p:nvSpPr>
          <p:cNvPr id="12" name="Alatunnisteen paikkamerkki 3">
            <a:extLst>
              <a:ext uri="{FF2B5EF4-FFF2-40B4-BE49-F238E27FC236}">
                <a16:creationId xmlns:a16="http://schemas.microsoft.com/office/drawing/2014/main" id="{1E5D6C09-F3A9-420B-B448-B85AAA5B1A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5457" y="6217199"/>
            <a:ext cx="6214573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11" name="Päivämäärän paikkamerkki 2">
            <a:extLst>
              <a:ext uri="{FF2B5EF4-FFF2-40B4-BE49-F238E27FC236}">
                <a16:creationId xmlns:a16="http://schemas.microsoft.com/office/drawing/2014/main" id="{957F3E19-E77D-4318-BF6D-496D848AB17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60031" y="6217199"/>
            <a:ext cx="1238648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23D1A131-9064-4D8D-92A1-81D67EB1834E}" type="datetime1">
              <a:rPr lang="fi-FI" smtClean="0"/>
              <a:pPr algn="r"/>
              <a:t>27.1.2025</a:t>
            </a:fld>
            <a:endParaRPr lang="fi-FI" dirty="0"/>
          </a:p>
        </p:txBody>
      </p:sp>
      <p:sp>
        <p:nvSpPr>
          <p:cNvPr id="13" name="Dian numeron paikkamerkki 4">
            <a:extLst>
              <a:ext uri="{FF2B5EF4-FFF2-40B4-BE49-F238E27FC236}">
                <a16:creationId xmlns:a16="http://schemas.microsoft.com/office/drawing/2014/main" id="{D491A9F6-52F6-4122-B356-154772967FB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8678" y="6217199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4" name="Kuva 3" descr="Kuva, joka sisältää kohteen teksti, Fontti, logo, Grafiikka&#10;&#10;Kuvaus luotu automaattisesti">
            <a:extLst>
              <a:ext uri="{FF2B5EF4-FFF2-40B4-BE49-F238E27FC236}">
                <a16:creationId xmlns:a16="http://schemas.microsoft.com/office/drawing/2014/main" id="{6DBEC476-BF15-B5C9-571F-2C1A356441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632" y="613548"/>
            <a:ext cx="143956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18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thank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">
            <a:extLst>
              <a:ext uri="{FF2B5EF4-FFF2-40B4-BE49-F238E27FC236}">
                <a16:creationId xmlns:a16="http://schemas.microsoft.com/office/drawing/2014/main" id="{0C3C0B8B-BC55-4E54-9EE6-A36B14ED05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287" y="3263532"/>
            <a:ext cx="40019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Thank you!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5DE2D3C8-AAA2-4BCA-8E0D-1A040AB72F1A}"/>
              </a:ext>
            </a:extLst>
          </p:cNvPr>
          <p:cNvSpPr txBox="1">
            <a:spLocks/>
          </p:cNvSpPr>
          <p:nvPr userDrawn="1"/>
        </p:nvSpPr>
        <p:spPr>
          <a:xfrm>
            <a:off x="838200" y="4609909"/>
            <a:ext cx="10515600" cy="603222"/>
          </a:xfrm>
          <a:prstGeom prst="rect">
            <a:avLst/>
          </a:prstGeom>
        </p:spPr>
        <p:txBody>
          <a:bodyPr/>
          <a:lstStyle>
            <a:lvl1pPr marL="219071" indent="-219071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2400">
                <a:solidFill>
                  <a:srgbClr val="353535"/>
                </a:solidFill>
                <a:latin typeface="+mn-lt"/>
                <a:ea typeface="+mn-ea"/>
                <a:cs typeface="+mn-cs"/>
              </a:defRPr>
            </a:lvl1pPr>
            <a:lvl2pPr marL="752457" indent="-318128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>
                <a:solidFill>
                  <a:srgbClr val="353535"/>
                </a:solidFill>
                <a:latin typeface="+mn-lt"/>
              </a:defRPr>
            </a:lvl2pPr>
            <a:lvl3pPr marL="1181070" indent="-21335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1920">
                <a:solidFill>
                  <a:srgbClr val="353535"/>
                </a:solidFill>
                <a:latin typeface="+mn-lt"/>
              </a:defRPr>
            </a:lvl3pPr>
            <a:lvl4pPr marL="1605876" indent="-20954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 sz="1680">
                <a:solidFill>
                  <a:srgbClr val="353535"/>
                </a:solidFill>
                <a:latin typeface="+mn-lt"/>
              </a:defRPr>
            </a:lvl4pPr>
            <a:lvl5pPr marL="2047825" indent="-22669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»"/>
              <a:defRPr sz="1680">
                <a:solidFill>
                  <a:srgbClr val="353535"/>
                </a:solidFill>
                <a:latin typeface="+mn-lt"/>
              </a:defRPr>
            </a:lvl5pPr>
            <a:lvl6pPr marL="2596451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6pPr>
            <a:lvl7pPr marL="3145077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7pPr>
            <a:lvl8pPr marL="3693704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8pPr>
            <a:lvl9pPr marL="4242330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endParaRPr lang="fi-FI" b="1" kern="0" dirty="0">
              <a:solidFill>
                <a:srgbClr val="077E9E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09C61F45-4798-446A-A9B7-7349F63A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8A333B41-FDFE-4FC0-93F7-A55BCC13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718C-E7C6-4A7E-9A57-A0461A6E8F98}" type="datetimeFigureOut">
              <a:rPr lang="fi-FI" smtClean="0"/>
              <a:pPr/>
              <a:t>27.1.2025</a:t>
            </a:fld>
            <a:endParaRPr lang="fi-FI"/>
          </a:p>
        </p:txBody>
      </p:sp>
      <p:sp>
        <p:nvSpPr>
          <p:cNvPr id="19" name="Dian numeron paikkamerkki 18">
            <a:extLst>
              <a:ext uri="{FF2B5EF4-FFF2-40B4-BE49-F238E27FC236}">
                <a16:creationId xmlns:a16="http://schemas.microsoft.com/office/drawing/2014/main" id="{1D1E0B84-9D6A-4C78-B3B3-804BF4DB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3E43-8BC8-48FB-A94B-C304C3541EE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8F550B2-ABCA-9D46-92B2-F84A6FC1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Kuva 4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4AEFEC67-2D8D-9D84-C87E-D6277834E9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607" y="1179463"/>
            <a:ext cx="215935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649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CCD07C-07C0-4D45-9224-5FBA089EA26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5660" y="3246240"/>
            <a:ext cx="362027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Kiitos!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5DE2D3C8-AAA2-4BCA-8E0D-1A040AB72F1A}"/>
              </a:ext>
            </a:extLst>
          </p:cNvPr>
          <p:cNvSpPr txBox="1">
            <a:spLocks/>
          </p:cNvSpPr>
          <p:nvPr userDrawn="1"/>
        </p:nvSpPr>
        <p:spPr>
          <a:xfrm>
            <a:off x="838200" y="4609909"/>
            <a:ext cx="10515600" cy="603222"/>
          </a:xfrm>
          <a:prstGeom prst="rect">
            <a:avLst/>
          </a:prstGeom>
        </p:spPr>
        <p:txBody>
          <a:bodyPr/>
          <a:lstStyle>
            <a:lvl1pPr marL="219071" indent="-219071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2400">
                <a:solidFill>
                  <a:srgbClr val="353535"/>
                </a:solidFill>
                <a:latin typeface="+mn-lt"/>
                <a:ea typeface="+mn-ea"/>
                <a:cs typeface="+mn-cs"/>
              </a:defRPr>
            </a:lvl1pPr>
            <a:lvl2pPr marL="752457" indent="-318128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>
                <a:solidFill>
                  <a:srgbClr val="353535"/>
                </a:solidFill>
                <a:latin typeface="+mn-lt"/>
              </a:defRPr>
            </a:lvl2pPr>
            <a:lvl3pPr marL="1181070" indent="-21335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1920">
                <a:solidFill>
                  <a:srgbClr val="353535"/>
                </a:solidFill>
                <a:latin typeface="+mn-lt"/>
              </a:defRPr>
            </a:lvl3pPr>
            <a:lvl4pPr marL="1605876" indent="-20954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 sz="1680">
                <a:solidFill>
                  <a:srgbClr val="353535"/>
                </a:solidFill>
                <a:latin typeface="+mn-lt"/>
              </a:defRPr>
            </a:lvl4pPr>
            <a:lvl5pPr marL="2047825" indent="-22669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»"/>
              <a:defRPr sz="1680">
                <a:solidFill>
                  <a:srgbClr val="353535"/>
                </a:solidFill>
                <a:latin typeface="+mn-lt"/>
              </a:defRPr>
            </a:lvl5pPr>
            <a:lvl6pPr marL="2596451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6pPr>
            <a:lvl7pPr marL="3145077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7pPr>
            <a:lvl8pPr marL="3693704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8pPr>
            <a:lvl9pPr marL="4242330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endParaRPr lang="fi-FI" b="1" kern="0" dirty="0">
              <a:solidFill>
                <a:srgbClr val="077E9E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CEE9659A-710D-4760-83F5-68295FA3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5148D6BD-19CB-414A-8280-391ECCD7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718C-E7C6-4A7E-9A57-A0461A6E8F98}" type="datetimeFigureOut">
              <a:rPr lang="fi-FI" smtClean="0"/>
              <a:pPr/>
              <a:t>27.1.2025</a:t>
            </a:fld>
            <a:endParaRPr lang="fi-FI"/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40E7782B-AF02-4E7A-9503-7C85DFB7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3E43-8BC8-48FB-A94B-C304C3541EE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8F550B2-ABCA-9D46-92B2-F84A6FC1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Kuva 4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56CAD18F-2265-0F11-7D7F-51E2B027C9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121" y="1162171"/>
            <a:ext cx="215935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479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_Kartta_InTheMiddleOfKnowh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FADE47-E883-4130-BCB8-FF11458DB07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6340" y="328882"/>
            <a:ext cx="9618807" cy="6696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Where are we?</a:t>
            </a:r>
          </a:p>
        </p:txBody>
      </p:sp>
      <p:pic>
        <p:nvPicPr>
          <p:cNvPr id="6" name="Kuva 5" descr="Kuva, joka sisältää kartan. Suomi on kartassa nostettu esille. Suomen kartalla merkattu yliopistokaupungit Kuopio ja Joensuu. Kuvassa lukee We are in the middle of knowhere.">
            <a:extLst>
              <a:ext uri="{FF2B5EF4-FFF2-40B4-BE49-F238E27FC236}">
                <a16:creationId xmlns:a16="http://schemas.microsoft.com/office/drawing/2014/main" id="{97E15904-6571-4221-AC30-06408E63DF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853" y="1245308"/>
            <a:ext cx="8138294" cy="4821884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230054E-F686-4112-A31B-E74E4F4F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EA09F70-CBF1-4DF4-B8EE-6C566990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718C-E7C6-4A7E-9A57-A0461A6E8F98}" type="datetimeFigureOut">
              <a:rPr lang="fi-FI" smtClean="0"/>
              <a:pPr/>
              <a:t>27.1.2025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6FCC2CF-CBDD-490E-B0C9-1B021D3E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3E43-8BC8-48FB-A94B-C304C3541EE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8F550B2-ABCA-9D46-92B2-F84A6FC1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Kuva 3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73205853-B255-FCD8-B836-717507F88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34" y="0"/>
            <a:ext cx="143956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80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 descr="otsikk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22600" y="4180905"/>
            <a:ext cx="9946800" cy="777600"/>
          </a:xfrm>
        </p:spPr>
        <p:txBody>
          <a:bodyPr/>
          <a:lstStyle>
            <a:lvl1pPr>
              <a:lnSpc>
                <a:spcPts val="5040"/>
              </a:lnSpc>
              <a:defRPr sz="4000"/>
            </a:lvl1pPr>
          </a:lstStyle>
          <a:p>
            <a:r>
              <a:rPr lang="fi-FI" dirty="0"/>
              <a:t>Lisää otsikko napsauttamalla</a:t>
            </a:r>
          </a:p>
        </p:txBody>
      </p:sp>
      <p:sp>
        <p:nvSpPr>
          <p:cNvPr id="81924" name="Rectangle 4" descr="esityksen tekijä, esityspaikka, päivämäärä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22600" y="4943558"/>
            <a:ext cx="9946800" cy="432000"/>
          </a:xfrm>
        </p:spPr>
        <p:txBody>
          <a:bodyPr rIns="91440" anchor="ctr" anchorCtr="0"/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tekijä</a:t>
            </a:r>
            <a:r>
              <a:rPr lang="en-GB" dirty="0"/>
              <a:t>, </a:t>
            </a:r>
            <a:r>
              <a:rPr lang="en-GB" dirty="0" err="1"/>
              <a:t>esityspaikka</a:t>
            </a:r>
            <a:r>
              <a:rPr lang="en-GB" dirty="0"/>
              <a:t> ja </a:t>
            </a:r>
            <a:r>
              <a:rPr lang="en-GB" dirty="0" err="1"/>
              <a:t>päivämäärä</a:t>
            </a:r>
            <a:endParaRPr lang="en-GB" dirty="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E8480DC-CE60-4890-A24A-CEDDEE30EF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4199492" y="489600"/>
            <a:ext cx="6917308" cy="2866548"/>
          </a:xfrm>
          <a:noFill/>
        </p:spPr>
        <p:txBody>
          <a:bodyPr anchor="t" anchorCtr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3B8AA9E5-608A-1E4C-B361-DE61F400D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" name="Kuva 1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8163E60E-81AE-D054-DA87-AA6534124E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87" y="489600"/>
            <a:ext cx="1799463" cy="900000"/>
          </a:xfrm>
          <a:prstGeom prst="rect">
            <a:avLst/>
          </a:prstGeom>
        </p:spPr>
      </p:pic>
      <p:sp>
        <p:nvSpPr>
          <p:cNvPr id="4" name="Kuvan paikkamerkki 2">
            <a:extLst>
              <a:ext uri="{FF2B5EF4-FFF2-40B4-BE49-F238E27FC236}">
                <a16:creationId xmlns:a16="http://schemas.microsoft.com/office/drawing/2014/main" id="{FE1FEC8E-0CA8-5846-5AFE-C5143D1043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530087" y="1482442"/>
            <a:ext cx="1799463" cy="900643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5" name="Kuvan paikkamerkki 2">
            <a:extLst>
              <a:ext uri="{FF2B5EF4-FFF2-40B4-BE49-F238E27FC236}">
                <a16:creationId xmlns:a16="http://schemas.microsoft.com/office/drawing/2014/main" id="{777F402E-38C7-807B-0A24-B6AE5B4D16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30086" y="2475927"/>
            <a:ext cx="1799463" cy="900643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422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67408" y="2651314"/>
            <a:ext cx="10657184" cy="1555373"/>
          </a:xfrm>
        </p:spPr>
        <p:txBody>
          <a:bodyPr/>
          <a:lstStyle>
            <a:lvl1pPr>
              <a:lnSpc>
                <a:spcPts val="5040"/>
              </a:lnSpc>
              <a:defRPr sz="4000"/>
            </a:lvl1pPr>
          </a:lstStyle>
          <a:p>
            <a:r>
              <a:rPr lang="fi-FI" dirty="0"/>
              <a:t>Lisää esityksen otsikko napsauttamalla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67408" y="4240215"/>
            <a:ext cx="10657184" cy="345639"/>
          </a:xfrm>
        </p:spPr>
        <p:txBody>
          <a:bodyPr rIns="91440"/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tekijä</a:t>
            </a:r>
            <a:r>
              <a:rPr lang="en-GB" dirty="0"/>
              <a:t>, </a:t>
            </a:r>
            <a:r>
              <a:rPr lang="en-GB" dirty="0" err="1"/>
              <a:t>esityspaikka</a:t>
            </a:r>
            <a:r>
              <a:rPr lang="en-GB" dirty="0"/>
              <a:t> ja </a:t>
            </a:r>
            <a:r>
              <a:rPr lang="en-GB" dirty="0" err="1"/>
              <a:t>päivämäärä</a:t>
            </a:r>
            <a:endParaRPr lang="en-GB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3B8AA9E5-608A-1E4C-B361-DE61F400D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1311D44F-FD7E-1EF7-BC63-7E8B3FAEF9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198" y="64847"/>
            <a:ext cx="1799457" cy="900000"/>
          </a:xfrm>
          <a:prstGeom prst="rect">
            <a:avLst/>
          </a:prstGeom>
        </p:spPr>
      </p:pic>
      <p:sp>
        <p:nvSpPr>
          <p:cNvPr id="2" name="Kuvan paikkamerkki 2">
            <a:extLst>
              <a:ext uri="{FF2B5EF4-FFF2-40B4-BE49-F238E27FC236}">
                <a16:creationId xmlns:a16="http://schemas.microsoft.com/office/drawing/2014/main" id="{7756393F-2DB0-6970-EE68-42B18552958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8431213" y="64847"/>
            <a:ext cx="1799463" cy="900643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4" name="Kuvan paikkamerkki 2">
            <a:extLst>
              <a:ext uri="{FF2B5EF4-FFF2-40B4-BE49-F238E27FC236}">
                <a16:creationId xmlns:a16="http://schemas.microsoft.com/office/drawing/2014/main" id="{E821227E-A166-10F3-2D83-21BC17E95A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6539228" y="64204"/>
            <a:ext cx="1799463" cy="900643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508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7487" y="657227"/>
            <a:ext cx="10177200" cy="1008064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87487" y="1844677"/>
            <a:ext cx="10177200" cy="417671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529633-E1F1-4203-A25F-1384E3A8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CB94D2-CE81-4916-914D-E02992062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91E5-4021-44A3-98E0-6CF44158D3DD}" type="datetime1">
              <a:rPr lang="fi-FI" smtClean="0"/>
              <a:t>27.1.2025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C8414D-9DD4-4BE7-8410-E4C3B492D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F650B65C-98D0-767D-9851-7F90FF7B31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5"/>
            <a:ext cx="1439570" cy="720000"/>
          </a:xfrm>
          <a:prstGeom prst="rect">
            <a:avLst/>
          </a:prstGeom>
        </p:spPr>
      </p:pic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D11EB369-3698-635E-224D-CA10B79801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-1025" y="776976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649FB79B-1005-7F29-7F59-F93DF0A4F82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-1026" y="1549468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220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87488" y="657227"/>
            <a:ext cx="10177131" cy="1008064"/>
          </a:xfrm>
        </p:spPr>
        <p:txBody>
          <a:bodyPr/>
          <a:lstStyle>
            <a:lvl1pPr>
              <a:defRPr sz="4000" b="1" i="0">
                <a:solidFill>
                  <a:schemeClr val="tx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87488" y="1844677"/>
            <a:ext cx="5568619" cy="4147200"/>
          </a:xfrm>
        </p:spPr>
        <p:txBody>
          <a:bodyPr/>
          <a:lstStyle>
            <a:lvl1pPr marL="219071" indent="-219071">
              <a:buFont typeface="Wingdings" pitchFamily="2" charset="2"/>
              <a:buChar char="§"/>
              <a:defRPr sz="28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112E130C-4CD1-428F-81B6-964A4E563D0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47419" y="1843200"/>
            <a:ext cx="4417200" cy="4147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7851D-072C-409F-A5F1-F345B7D1D14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0AF355-A196-4F1C-BA2D-5D8801B56F7A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76A49592-CE4E-4415-AE28-3EDA73059B33}" type="datetime1">
              <a:rPr lang="fi-FI" smtClean="0"/>
              <a:t>27.1.2025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C9C550-A97F-4AEC-9833-7AC3464543C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43EC13E1-BDE9-3951-C3D4-52F837240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39568" cy="720000"/>
          </a:xfrm>
          <a:prstGeom prst="rect">
            <a:avLst/>
          </a:prstGeom>
        </p:spPr>
      </p:pic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4B48D609-E02F-8F5F-AFAE-284A96B564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-1025" y="776976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CB1883C-EEA1-BC10-5F7C-57FB662E5E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-1026" y="1553953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187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>
            <a:extLst>
              <a:ext uri="{FF2B5EF4-FFF2-40B4-BE49-F238E27FC236}">
                <a16:creationId xmlns:a16="http://schemas.microsoft.com/office/drawing/2014/main" id="{96EF3593-8F7E-42CF-A585-674ADEC0C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9" y="657227"/>
            <a:ext cx="9245599" cy="1008064"/>
          </a:xfrm>
        </p:spPr>
        <p:txBody>
          <a:bodyPr/>
          <a:lstStyle/>
          <a:p>
            <a:r>
              <a:rPr lang="fi-FI">
                <a:solidFill>
                  <a:schemeClr val="accent2"/>
                </a:solidFill>
              </a:rPr>
              <a:t>Muokkaa ots. perustyyl. napsautt.</a:t>
            </a:r>
            <a:endParaRPr lang="en-GB" dirty="0"/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05912155-B2A1-4884-92CB-B950ECED5820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1487488" y="1966590"/>
            <a:ext cx="9245600" cy="1381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taulukko napsauttamalla kuvaketta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6C50E90-32EB-4CBA-A8F3-83006E93AB0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33D2C4A-16F0-4848-BB9D-DA160C57C62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9A45D41A-B0C2-410D-8D74-1F18D0CDA26B}" type="datetime1">
              <a:rPr lang="fi-FI" smtClean="0"/>
              <a:t>27.1.2025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309431-DD0C-4D2A-BAC4-1F3A2E240F5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5E31E0F4-5F8B-7862-B29A-3212FAC132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439569" cy="720000"/>
          </a:xfrm>
          <a:prstGeom prst="rect">
            <a:avLst/>
          </a:prstGeom>
        </p:spPr>
      </p:pic>
      <p:sp>
        <p:nvSpPr>
          <p:cNvPr id="6" name="Kuvan paikkamerkki 2">
            <a:extLst>
              <a:ext uri="{FF2B5EF4-FFF2-40B4-BE49-F238E27FC236}">
                <a16:creationId xmlns:a16="http://schemas.microsoft.com/office/drawing/2014/main" id="{719ADEE2-F6A3-EAD2-E3B8-DA04D6F0A1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-1025" y="776976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8" name="Kuvan paikkamerkki 2">
            <a:extLst>
              <a:ext uri="{FF2B5EF4-FFF2-40B4-BE49-F238E27FC236}">
                <a16:creationId xmlns:a16="http://schemas.microsoft.com/office/drawing/2014/main" id="{55727FE7-7F17-F855-49E9-A084CE0C9D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-1026" y="1553953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276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_Logo_Alatunnist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57C1323D-96E4-42E7-8669-040C8EB4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D1D233D-3920-49B6-A29A-5685CE19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CAB789C-D4A1-4A32-A931-765C4949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E51A-3968-4D13-91FF-1E01800DDE9D}" type="datetime1">
              <a:rPr lang="fi-FI" smtClean="0"/>
              <a:t>27.1.2025</a:t>
            </a:fld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5C8ECA6-DFFD-45DF-AA85-1C699877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078AA4BA-5D24-FD86-7A4B-4B1088168D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439570" cy="720000"/>
          </a:xfrm>
          <a:prstGeom prst="rect">
            <a:avLst/>
          </a:prstGeom>
        </p:spPr>
      </p:pic>
      <p:sp>
        <p:nvSpPr>
          <p:cNvPr id="6" name="Kuvan paikkamerkki 2">
            <a:extLst>
              <a:ext uri="{FF2B5EF4-FFF2-40B4-BE49-F238E27FC236}">
                <a16:creationId xmlns:a16="http://schemas.microsoft.com/office/drawing/2014/main" id="{87C2A302-63F3-CFBC-15EF-683AA3D6A2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-1025" y="776976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8" name="Kuvan paikkamerkki 2">
            <a:extLst>
              <a:ext uri="{FF2B5EF4-FFF2-40B4-BE49-F238E27FC236}">
                <a16:creationId xmlns:a16="http://schemas.microsoft.com/office/drawing/2014/main" id="{934BFD84-9878-EC5A-F65F-54744B5464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-1025" y="1553953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401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hjä_valkoinen_alapal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2895741D-55A6-4D26-88B2-DE0DBE9E5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Kuvan paikkamerkki 2">
            <a:extLst>
              <a:ext uri="{FF2B5EF4-FFF2-40B4-BE49-F238E27FC236}">
                <a16:creationId xmlns:a16="http://schemas.microsoft.com/office/drawing/2014/main" id="{97E7F9E5-8771-39CD-F544-DD76BEF205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-1025" y="776976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0E2D97D-525C-C5BB-810B-7E353474100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-1026" y="1553953"/>
            <a:ext cx="1438545" cy="720001"/>
          </a:xfrm>
          <a:solidFill>
            <a:schemeClr val="bg1">
              <a:lumMod val="95000"/>
            </a:schemeClr>
          </a:solidFill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Logo</a:t>
            </a:r>
            <a:endParaRPr lang="fi-FI" dirty="0"/>
          </a:p>
        </p:txBody>
      </p:sp>
      <p:pic>
        <p:nvPicPr>
          <p:cNvPr id="4" name="Kuva 3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7657264F-A3A7-6939-E653-64B5D87A1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4395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6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07435" y="2564905"/>
            <a:ext cx="10177131" cy="777687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/>
              <a:t>Lisää otsikko napsauttamalla</a:t>
            </a:r>
            <a:endParaRPr lang="en-US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B6E1454-B059-46CA-B900-9286B7604C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7435" y="3342592"/>
            <a:ext cx="10177200" cy="922338"/>
          </a:xfrm>
        </p:spPr>
        <p:txBody>
          <a:bodyPr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Lisää teksti napsauttamalla</a:t>
            </a:r>
            <a:endParaRPr lang="en-US" sz="2800" kern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Alatunnisteen paikkamerkki 3">
            <a:extLst>
              <a:ext uri="{FF2B5EF4-FFF2-40B4-BE49-F238E27FC236}">
                <a16:creationId xmlns:a16="http://schemas.microsoft.com/office/drawing/2014/main" id="{25A81C3C-1157-4F65-9167-ED9BFD17D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5457" y="6217199"/>
            <a:ext cx="6214573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11" name="Päivämäärän paikkamerkki 2">
            <a:extLst>
              <a:ext uri="{FF2B5EF4-FFF2-40B4-BE49-F238E27FC236}">
                <a16:creationId xmlns:a16="http://schemas.microsoft.com/office/drawing/2014/main" id="{07191858-096A-41D3-BD93-DFC5ABFB3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39739" y="6217199"/>
            <a:ext cx="115893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53A0EC4D-7B4C-4199-B0C4-133D8983E2E0}" type="datetime1">
              <a:rPr lang="fi-FI" smtClean="0"/>
              <a:pPr algn="r"/>
              <a:t>27.1.2025</a:t>
            </a:fld>
            <a:endParaRPr lang="fi-FI" dirty="0"/>
          </a:p>
        </p:txBody>
      </p:sp>
      <p:sp>
        <p:nvSpPr>
          <p:cNvPr id="13" name="Dian numeron paikkamerkki 4">
            <a:extLst>
              <a:ext uri="{FF2B5EF4-FFF2-40B4-BE49-F238E27FC236}">
                <a16:creationId xmlns:a16="http://schemas.microsoft.com/office/drawing/2014/main" id="{F4C8B460-E831-4B6D-A564-C8E524720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8678" y="6217199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kulmio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7382" y="491073"/>
            <a:ext cx="11137237" cy="5616624"/>
          </a:xfrm>
          <a:prstGeom prst="rect">
            <a:avLst/>
          </a:prstGeom>
          <a:solidFill>
            <a:srgbClr val="009F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80"/>
          </a:p>
        </p:txBody>
      </p:sp>
      <p:pic>
        <p:nvPicPr>
          <p:cNvPr id="5" name="Kuva 4" descr="Kuva, joka sisältää kohteen teksti, Fontti, logo, Grafiikka&#10;&#10;Kuvaus luotu automaattisesti">
            <a:extLst>
              <a:ext uri="{FF2B5EF4-FFF2-40B4-BE49-F238E27FC236}">
                <a16:creationId xmlns:a16="http://schemas.microsoft.com/office/drawing/2014/main" id="{D8883F02-E49F-6784-7844-9064DE5B5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050" y="491073"/>
            <a:ext cx="143956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93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FDAD0391-EAEE-7843-BEA7-288335C8E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432000" y="6217199"/>
            <a:ext cx="4704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FinTomo</a:t>
            </a:r>
            <a:r>
              <a:rPr lang="fi-FI" sz="14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Seminar 2025 Kuopio</a:t>
            </a:r>
            <a:endParaRPr lang="fi-FI" sz="1400" b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7488" y="1844677"/>
            <a:ext cx="1012877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87488" y="657227"/>
            <a:ext cx="10128779" cy="100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Lisää 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6302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 i="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1" indent="-219071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Font typeface="Wingdings" pitchFamily="2" charset="2"/>
        <a:buChar char="§"/>
        <a:defRPr sz="28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52457" indent="-318128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24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81070" indent="-21335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•"/>
        <a:defRPr sz="20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5876" indent="-20954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18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47825" indent="-226690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»"/>
        <a:defRPr sz="16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>
            <a:extLst>
              <a:ext uri="{FF2B5EF4-FFF2-40B4-BE49-F238E27FC236}">
                <a16:creationId xmlns:a16="http://schemas.microsoft.com/office/drawing/2014/main" id="{D9C35FBA-2021-8F42-B6EE-3DA741C8F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98F9103E-9854-4552-ABB5-F3417E133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000" y="6217199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Päivämäärän paikkamerkki 2">
            <a:extLst>
              <a:ext uri="{FF2B5EF4-FFF2-40B4-BE49-F238E27FC236}">
                <a16:creationId xmlns:a16="http://schemas.microsoft.com/office/drawing/2014/main" id="{FA21F258-BC22-4053-B6F4-DA7B6909D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49070" y="6217199"/>
            <a:ext cx="119352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8E3A6F43-8BDE-4324-9D50-9F0AABC6B5BF}" type="datetime1">
              <a:rPr lang="fi-FI" smtClean="0"/>
              <a:pPr algn="r"/>
              <a:t>27.1.2025</a:t>
            </a:fld>
            <a:endParaRPr lang="fi-FI" dirty="0"/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201B5D9D-32F8-420B-A119-93039E2A2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2000" y="6217199"/>
            <a:ext cx="6253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2" name="Tekstiruutu 1"/>
          <p:cNvSpPr txBox="1"/>
          <p:nvPr/>
        </p:nvSpPr>
        <p:spPr>
          <a:xfrm>
            <a:off x="431371" y="6215924"/>
            <a:ext cx="4704523" cy="288000"/>
          </a:xfrm>
          <a:prstGeom prst="rect">
            <a:avLst/>
          </a:prstGeom>
          <a:noFill/>
        </p:spPr>
        <p:txBody>
          <a:bodyPr vert="horz" wrap="square" lIns="90000" tIns="46800" rIns="90000" bIns="46800" rtlCol="0" anchor="ctr" anchorCtr="0">
            <a:noAutofit/>
          </a:bodyPr>
          <a:lstStyle/>
          <a:p>
            <a:r>
              <a:rPr lang="fi-FI"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FinTomo</a:t>
            </a:r>
            <a:r>
              <a:rPr lang="fi-FI" sz="14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Seminar 2025 Kuopio</a:t>
            </a:r>
            <a:endParaRPr lang="fi-FI" sz="1400" b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27" name="Rectangle 3" descr="Sisältö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487487" y="1844676"/>
            <a:ext cx="10177200" cy="419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26" name="Rectangle 2" descr="Otsikko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487487" y="657227"/>
            <a:ext cx="10177200" cy="101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42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 i="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1" indent="-219071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Font typeface="Wingdings" pitchFamily="2" charset="2"/>
        <a:buChar char="§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52457" indent="-318128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81070" indent="-21335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5876" indent="-20954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1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47825" indent="-226690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»"/>
        <a:defRPr sz="16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3836E4BB-6822-4C48-8978-A0DE71611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C83E7D4A-667A-4582-916F-91E8C7FC1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000" y="6217199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2">
            <a:extLst>
              <a:ext uri="{FF2B5EF4-FFF2-40B4-BE49-F238E27FC236}">
                <a16:creationId xmlns:a16="http://schemas.microsoft.com/office/drawing/2014/main" id="{46225150-54C7-4A08-B06D-1382B9545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59010" y="6217199"/>
            <a:ext cx="118359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569E2235-F8DF-47C7-86F2-B50E00A866DC}" type="datetime1">
              <a:rPr lang="fi-FI" smtClean="0"/>
              <a:pPr algn="r"/>
              <a:t>27.1.2025</a:t>
            </a:fld>
            <a:endParaRPr lang="fi-FI" dirty="0"/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FEC21096-5745-4587-AAF1-4FA0C90BC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2000" y="6217199"/>
            <a:ext cx="6253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431371" y="6206221"/>
            <a:ext cx="4704523" cy="309958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spAutoFit/>
          </a:bodyPr>
          <a:lstStyle/>
          <a:p>
            <a:r>
              <a:rPr lang="fi-FI"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FinTomo</a:t>
            </a:r>
            <a:r>
              <a:rPr lang="fi-FI" sz="14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Seminar 2025 Kuopio</a:t>
            </a:r>
            <a:endParaRPr lang="fi-FI" sz="1400" b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7292" y="3479205"/>
            <a:ext cx="10657416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Lisää teksti napsauttamalla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7292" y="2824132"/>
            <a:ext cx="10657416" cy="691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Lisää 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4427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/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 i="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2800" b="0" i="0">
          <a:solidFill>
            <a:schemeClr val="tx1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  <a:lvl2pPr marL="434329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>
          <a:solidFill>
            <a:srgbClr val="353535"/>
          </a:solidFill>
          <a:latin typeface="+mn-lt"/>
        </a:defRPr>
      </a:lvl2pPr>
      <a:lvl3pPr marL="967716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1920">
          <a:solidFill>
            <a:srgbClr val="353535"/>
          </a:solidFill>
          <a:latin typeface="+mn-lt"/>
        </a:defRPr>
      </a:lvl3pPr>
      <a:lvl4pPr marL="1396330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1680">
          <a:solidFill>
            <a:srgbClr val="353535"/>
          </a:solidFill>
          <a:latin typeface="+mn-lt"/>
        </a:defRPr>
      </a:lvl4pPr>
      <a:lvl5pPr marL="1821134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1680">
          <a:solidFill>
            <a:srgbClr val="353535"/>
          </a:solidFill>
          <a:latin typeface="+mn-lt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on paikkamerkki 4">
            <a:extLst>
              <a:ext uri="{FF2B5EF4-FFF2-40B4-BE49-F238E27FC236}">
                <a16:creationId xmlns:a16="http://schemas.microsoft.com/office/drawing/2014/main" id="{DE9C5905-11AF-4A81-B918-315966311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/>
              <a:t>Lisää otsikko napsauttamalla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A911E493-C6E1-4F25-82FE-640647329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198E355-A7E0-4858-BF2F-D2C9A14EBCDA}"/>
              </a:ext>
            </a:extLst>
          </p:cNvPr>
          <p:cNvSpPr txBox="1"/>
          <p:nvPr/>
        </p:nvSpPr>
        <p:spPr>
          <a:xfrm>
            <a:off x="431371" y="6206221"/>
            <a:ext cx="4704523" cy="309958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spAutoFit/>
          </a:bodyPr>
          <a:lstStyle/>
          <a:p>
            <a:r>
              <a:rPr lang="fi-FI"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FinTomo</a:t>
            </a:r>
            <a:r>
              <a:rPr lang="fi-FI" sz="14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Seminar 2025 Kuopio</a:t>
            </a:r>
            <a:endParaRPr lang="fi-FI" sz="1400" b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3F5C535-0370-4080-BB9D-023BC87A8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2000" y="6217200"/>
            <a:ext cx="6253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r>
              <a:rPr lang="fi-FI"/>
              <a:t>Esityksen nimi / Tekijä</a:t>
            </a:r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3A45D08-D7BD-4296-8D1D-D35BD3F37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59009" y="6217200"/>
            <a:ext cx="1182991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4537718C-E7C6-4A7E-9A57-A0461A6E8F98}" type="datetimeFigureOut">
              <a:rPr lang="fi-FI" smtClean="0"/>
              <a:pPr algn="r"/>
              <a:t>27.1.2025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871E3D4-4CC6-49C2-9ED5-54B7010E0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000" y="6217200"/>
            <a:ext cx="619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DA13E43-8BC8-48FB-A94B-C304C3541EE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363C0CE2-764E-EA45-B55A-F7E46D2E4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hf hdr="0"/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1" indent="-219071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•"/>
        <a:defRPr sz="2400">
          <a:solidFill>
            <a:srgbClr val="353535"/>
          </a:solidFill>
          <a:latin typeface="+mn-lt"/>
          <a:ea typeface="+mn-ea"/>
          <a:cs typeface="+mn-cs"/>
        </a:defRPr>
      </a:lvl1pPr>
      <a:lvl2pPr marL="752457" indent="-318128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–"/>
        <a:defRPr>
          <a:solidFill>
            <a:srgbClr val="353535"/>
          </a:solidFill>
          <a:latin typeface="+mn-lt"/>
        </a:defRPr>
      </a:lvl2pPr>
      <a:lvl3pPr marL="1181070" indent="-213355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•"/>
        <a:defRPr sz="1920">
          <a:solidFill>
            <a:srgbClr val="353535"/>
          </a:solidFill>
          <a:latin typeface="+mn-lt"/>
        </a:defRPr>
      </a:lvl3pPr>
      <a:lvl4pPr marL="1605876" indent="-209545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–"/>
        <a:defRPr sz="1680">
          <a:solidFill>
            <a:srgbClr val="353535"/>
          </a:solidFill>
          <a:latin typeface="+mn-lt"/>
        </a:defRPr>
      </a:lvl4pPr>
      <a:lvl5pPr marL="2047825" indent="-22669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»"/>
        <a:defRPr sz="1680">
          <a:solidFill>
            <a:srgbClr val="353535"/>
          </a:solidFill>
          <a:latin typeface="+mn-lt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2EAD3F-CE3D-4D80-8104-1869838D0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18EC9F-BD6E-422C-BFAF-BF59E3BF0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4893232"/>
      </p:ext>
    </p:extLst>
  </p:cSld>
  <p:clrMapOvr>
    <a:masterClrMapping/>
  </p:clrMapOvr>
</p:sld>
</file>

<file path=ppt/theme/theme1.xml><?xml version="1.0" encoding="utf-8"?>
<a:theme xmlns:a="http://schemas.openxmlformats.org/drawingml/2006/main" name="Aloitus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Otsikko 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itys7" id="{C676C439-C2C0-C943-B5B9-96197AE5BB58}" vid="{241C52A0-79DD-DB4C-BE19-60290DD24C6E}"/>
    </a:ext>
  </a:extLst>
</a:theme>
</file>

<file path=ppt/theme/theme2.xml><?xml version="1.0" encoding="utf-8"?>
<a:theme xmlns:a="http://schemas.openxmlformats.org/drawingml/2006/main" name="Basic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itys7" id="{C676C439-C2C0-C943-B5B9-96197AE5BB58}" vid="{2FD83182-C6A8-7D4E-A9E0-B961312839DF}"/>
    </a:ext>
  </a:extLst>
</a:theme>
</file>

<file path=ppt/theme/theme3.xml><?xml version="1.0" encoding="utf-8"?>
<a:theme xmlns:a="http://schemas.openxmlformats.org/drawingml/2006/main" name="Välilehdet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Otsikko 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itys7" id="{C676C439-C2C0-C943-B5B9-96197AE5BB58}" vid="{AE7E76F1-1FDB-4E4A-9FA6-B277271525A5}"/>
    </a:ext>
  </a:extLst>
</a:theme>
</file>

<file path=ppt/theme/theme4.xml><?xml version="1.0" encoding="utf-8"?>
<a:theme xmlns:a="http://schemas.openxmlformats.org/drawingml/2006/main" name="Lopetus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Otsikko 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800" dirty="0">
            <a:latin typeface="Open Sans ExtraBold" panose="020B0906030804020204" pitchFamily="34" charset="0"/>
            <a:ea typeface="Open Sans ExtraBold" panose="020B0906030804020204" pitchFamily="34" charset="0"/>
            <a:cs typeface="Open Sans ExtraBold" panose="020B0906030804020204" pitchFamily="34" charset="0"/>
          </a:defRPr>
        </a:defPPr>
      </a:lstStyle>
    </a:txDef>
  </a:objectDefaults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itys7" id="{C676C439-C2C0-C943-B5B9-96197AE5BB58}" vid="{531A8CA0-87F7-3743-9BC9-21D57F1A04C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EF Service Catalog Document" ma:contentTypeID="0x010100B5DDBFB1DF164A32A47B44F2EE8DA19D009383946C736D66468608B43E2D226DDE" ma:contentTypeVersion="23" ma:contentTypeDescription="UEF Service Catalog Document Content Type" ma:contentTypeScope="" ma:versionID="b5cacf27735590aa0d959378c5264b30">
  <xsd:schema xmlns:xsd="http://www.w3.org/2001/XMLSchema" xmlns:xs="http://www.w3.org/2001/XMLSchema" xmlns:p="http://schemas.microsoft.com/office/2006/metadata/properties" xmlns:ns1="5b79877e-0d44-4f95-921b-7edaf05a2dcc" xmlns:ns3="1d87ef13-6867-41d1-92cb-c91dfbd74ebd" xmlns:ns4="467c70a8-9f46-48f3-84c3-a316cc94901c" targetNamespace="http://schemas.microsoft.com/office/2006/metadata/properties" ma:root="true" ma:fieldsID="3fb0d3c3c046a8957653c47b44abc0cc" ns1:_="" ns3:_="" ns4:_="">
    <xsd:import namespace="5b79877e-0d44-4f95-921b-7edaf05a2dcc"/>
    <xsd:import namespace="1d87ef13-6867-41d1-92cb-c91dfbd74ebd"/>
    <xsd:import namespace="467c70a8-9f46-48f3-84c3-a316cc94901c"/>
    <xsd:element name="properties">
      <xsd:complexType>
        <xsd:sequence>
          <xsd:element name="documentManagement">
            <xsd:complexType>
              <xsd:all>
                <xsd:element ref="ns1:UEFHeimoDownloadLink" minOccurs="0"/>
                <xsd:element ref="ns1:TaxCatchAll" minOccurs="0"/>
                <xsd:element ref="ns1:TaxCatchAllLabel" minOccurs="0"/>
                <xsd:element ref="ns1:g42cdf23981843cca7c1dd939464ab4a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3:MediaServiceOCR" minOccurs="0"/>
                <xsd:element ref="ns4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9877e-0d44-4f95-921b-7edaf05a2dcc" elementFormDefault="qualified">
    <xsd:import namespace="http://schemas.microsoft.com/office/2006/documentManagement/types"/>
    <xsd:import namespace="http://schemas.microsoft.com/office/infopath/2007/PartnerControls"/>
    <xsd:element name="UEFHeimoDownloadLink" ma:index="0" nillable="true" ma:displayName="Lataus linkki" ma:internalName="UEFHeimoDownloadLink">
      <xsd:simpleType>
        <xsd:restriction base="dms:Text"/>
      </xsd:simpleType>
    </xsd:element>
    <xsd:element name="TaxCatchAll" ma:index="9" nillable="true" ma:displayName="Luokituksen Kaikki-sarake" ma:description="" ma:hidden="true" ma:list="{55c7c385-7335-4cd2-88a6-06e8c5f38f61}" ma:internalName="TaxCatchAll" ma:showField="CatchAllData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Luokituksen Kaikki-sarake1" ma:description="" ma:hidden="true" ma:list="{55c7c385-7335-4cd2-88a6-06e8c5f38f61}" ma:internalName="TaxCatchAllLabel" ma:readOnly="true" ma:showField="CatchAllDataLabel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42cdf23981843cca7c1dd939464ab4a" ma:index="12" nillable="true" ma:taxonomy="true" ma:internalName="g42cdf23981843cca7c1dd939464ab4a" ma:taxonomyFieldName="UEFTopic" ma:displayName="Aihealue" ma:fieldId="{042cdf23-9818-43cc-a7c1-dd939464ab4a}" ma:taxonomyMulti="true" ma:sspId="5ba83825-fb8d-42b2-af4d-523da4d0f30d" ma:termSetId="49bd9c11-8f50-4179-b8f9-4fee8c2dfcc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7ef13-6867-41d1-92cb-c91dfbd74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Kuvien tunnisteet" ma:readOnly="false" ma:fieldId="{5cf76f15-5ced-4ddc-b409-7134ff3c332f}" ma:taxonomyMulti="true" ma:sspId="5ba83825-fb8d-42b2-af4d-523da4d0f3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7c70a8-9f46-48f3-84c3-a316cc9490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42cdf23981843cca7c1dd939464ab4a xmlns="5b79877e-0d44-4f95-921b-7edaf05a2dcc">
      <Terms xmlns="http://schemas.microsoft.com/office/infopath/2007/PartnerControls"/>
    </g42cdf23981843cca7c1dd939464ab4a>
    <TaxCatchAll xmlns="5b79877e-0d44-4f95-921b-7edaf05a2dcc" xsi:nil="true"/>
    <UEFHeimoDownloadLink xmlns="5b79877e-0d44-4f95-921b-7edaf05a2dcc">https://studentuef.sharepoint.com/sites/heimo_fi/palvelut/Documents/UEF_PP_malli.potx</UEFHeimoDownloadLink>
    <lcf76f155ced4ddcb4097134ff3c332f xmlns="1d87ef13-6867-41d1-92cb-c91dfbd74eb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5DBD7-B3FB-4027-9294-C2F18ED85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9877e-0d44-4f95-921b-7edaf05a2dcc"/>
    <ds:schemaRef ds:uri="1d87ef13-6867-41d1-92cb-c91dfbd74ebd"/>
    <ds:schemaRef ds:uri="467c70a8-9f46-48f3-84c3-a316cc94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F97D9E-9621-4F01-BAAB-18C60D50092F}">
  <ds:schemaRefs>
    <ds:schemaRef ds:uri="http://schemas.microsoft.com/office/2006/metadata/properties"/>
    <ds:schemaRef ds:uri="http://schemas.microsoft.com/office/infopath/2007/PartnerControls"/>
    <ds:schemaRef ds:uri="5b79877e-0d44-4f95-921b-7edaf05a2dcc"/>
    <ds:schemaRef ds:uri="http://schemas.microsoft.com/sharepoint/v3"/>
    <ds:schemaRef ds:uri="1d87ef13-6867-41d1-92cb-c91dfbd74ebd"/>
  </ds:schemaRefs>
</ds:datastoreItem>
</file>

<file path=customXml/itemProps3.xml><?xml version="1.0" encoding="utf-8"?>
<ds:datastoreItem xmlns:ds="http://schemas.openxmlformats.org/officeDocument/2006/customXml" ds:itemID="{ECC9D2D7-4843-4E6E-A0BF-47FB76859A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UEF_PP_malli</Template>
  <TotalTime>29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</vt:i4>
      </vt:variant>
    </vt:vector>
  </HeadingPairs>
  <TitlesOfParts>
    <vt:vector size="12" baseType="lpstr">
      <vt:lpstr>Arial</vt:lpstr>
      <vt:lpstr>Open Sans</vt:lpstr>
      <vt:lpstr>Open Sans Extrabold</vt:lpstr>
      <vt:lpstr>Open Sans Extrabold</vt:lpstr>
      <vt:lpstr>Open Sans SemiBold</vt:lpstr>
      <vt:lpstr>Palatino Linotype</vt:lpstr>
      <vt:lpstr>Wingdings</vt:lpstr>
      <vt:lpstr>Aloitus</vt:lpstr>
      <vt:lpstr>Basic</vt:lpstr>
      <vt:lpstr>Välilehdet</vt:lpstr>
      <vt:lpstr>Lopetus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Tuomo Silvast</dc:creator>
  <cp:lastModifiedBy>Tuomo Silvast</cp:lastModifiedBy>
  <cp:revision>7</cp:revision>
  <dcterms:created xsi:type="dcterms:W3CDTF">2025-01-20T09:21:07Z</dcterms:created>
  <dcterms:modified xsi:type="dcterms:W3CDTF">2025-01-27T13:11:44Z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0x010100B5DDBFB1DF164A32A47B44F2EE8DA19D009383946C736D66468608B43E2D226DDE</vt:lpwstr>
  </property>
  <property fmtid="{D5CDD505-2E9C-101B-9397-08002B2CF9AE}" pid="3" name="UEFTopic">
    <vt:lpwstr/>
  </property>
  <property fmtid="{D5CDD505-2E9C-101B-9397-08002B2CF9AE}" pid="4" name="MediaServiceImageTags">
    <vt:lpwstr/>
  </property>
</Properties>
</file>