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7" r:id="rId5"/>
  </p:sldIdLst>
  <p:sldSz cx="9144000" cy="5143500" type="screen16x9"/>
  <p:notesSz cx="6858000" cy="9144000"/>
  <p:defaultTextStyle>
    <a:defPPr>
      <a:defRPr lang="fi-FI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5"/>
    <p:restoredTop sz="97146"/>
  </p:normalViewPr>
  <p:slideViewPr>
    <p:cSldViewPr snapToGrid="0" snapToObjects="1">
      <p:cViewPr varScale="1">
        <p:scale>
          <a:sx n="154" d="100"/>
          <a:sy n="154" d="100"/>
        </p:scale>
        <p:origin x="39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982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8703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305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4054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168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260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944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284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391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5995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17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
toinen taso
kolmas taso
neljäs taso
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F09FC7-9BE2-6B4B-8E2D-46F3546BEB31}" type="datetimeFigureOut">
              <a:rPr lang="fi-FI" smtClean="0"/>
              <a:t>11.3.2025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68A7B-7BF7-1649-A720-22A9D8DCADE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671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i="0" kern="1200">
          <a:solidFill>
            <a:schemeClr val="tx1"/>
          </a:solidFill>
          <a:latin typeface="Open Sans Extrabold" panose="020B0606030504020204" pitchFamily="34" charset="0"/>
          <a:ea typeface="Open Sans Extrabold" panose="020B0606030504020204" pitchFamily="34" charset="0"/>
          <a:cs typeface="Open Sans Extrabold" panose="020B0606030504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FF2722C-6EA7-944D-9938-9C49EC71B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764" y="-7643"/>
            <a:ext cx="5684964" cy="684549"/>
          </a:xfrm>
        </p:spPr>
        <p:txBody>
          <a:bodyPr>
            <a:normAutofit/>
          </a:bodyPr>
          <a:lstStyle/>
          <a:p>
            <a:pPr algn="l"/>
            <a:endParaRPr lang="fi-FI" sz="2400" b="1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D8E0A6E-8A21-4D41-889A-EB63511A00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764" y="688604"/>
            <a:ext cx="5684964" cy="338907"/>
          </a:xfrm>
        </p:spPr>
        <p:txBody>
          <a:bodyPr>
            <a:normAutofit/>
          </a:bodyPr>
          <a:lstStyle/>
          <a:p>
            <a:pPr algn="l"/>
            <a:endParaRPr lang="fi-FI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5" name="Suora yhdysviiva 4" descr="Line" title="Line">
            <a:extLst>
              <a:ext uri="{FF2B5EF4-FFF2-40B4-BE49-F238E27FC236}">
                <a16:creationId xmlns:a16="http://schemas.microsoft.com/office/drawing/2014/main" id="{6C70E513-C7AB-0E4C-9004-499799EA8BD0}"/>
              </a:ext>
            </a:extLst>
          </p:cNvPr>
          <p:cNvCxnSpPr>
            <a:cxnSpLocks/>
          </p:cNvCxnSpPr>
          <p:nvPr/>
        </p:nvCxnSpPr>
        <p:spPr>
          <a:xfrm>
            <a:off x="368764" y="1055232"/>
            <a:ext cx="840647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kstiruutu 6">
            <a:extLst>
              <a:ext uri="{FF2B5EF4-FFF2-40B4-BE49-F238E27FC236}">
                <a16:creationId xmlns:a16="http://schemas.microsoft.com/office/drawing/2014/main" id="{5CADFD3E-E33F-2A4A-B29B-4BE9BD5EFC60}"/>
              </a:ext>
            </a:extLst>
          </p:cNvPr>
          <p:cNvSpPr txBox="1"/>
          <p:nvPr/>
        </p:nvSpPr>
        <p:spPr>
          <a:xfrm>
            <a:off x="450525" y="1301791"/>
            <a:ext cx="23060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Introduction</a:t>
            </a:r>
            <a:endParaRPr lang="fi-FI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Mauris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varius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endParaRPr lang="fi-FI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Methods</a:t>
            </a:r>
            <a:endParaRPr lang="fi-FI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Mauris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varius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uorakulmio 7" descr="Footer box" title="Footer box">
            <a:extLst>
              <a:ext uri="{FF2B5EF4-FFF2-40B4-BE49-F238E27FC236}">
                <a16:creationId xmlns:a16="http://schemas.microsoft.com/office/drawing/2014/main" id="{7B62A17B-226E-C646-A0A3-54E3C89BF351}"/>
              </a:ext>
            </a:extLst>
          </p:cNvPr>
          <p:cNvSpPr/>
          <p:nvPr/>
        </p:nvSpPr>
        <p:spPr>
          <a:xfrm>
            <a:off x="0" y="4780003"/>
            <a:ext cx="9144000" cy="388992"/>
          </a:xfrm>
          <a:prstGeom prst="rect">
            <a:avLst/>
          </a:prstGeom>
          <a:solidFill>
            <a:srgbClr val="07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96DDAA35-B5FC-0843-9DFC-F39364C1001B}"/>
              </a:ext>
            </a:extLst>
          </p:cNvPr>
          <p:cNvSpPr txBox="1"/>
          <p:nvPr/>
        </p:nvSpPr>
        <p:spPr>
          <a:xfrm>
            <a:off x="320372" y="4842911"/>
            <a:ext cx="49390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Author’s</a:t>
            </a:r>
            <a:r>
              <a:rPr lang="fi-FI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</a:t>
            </a:r>
            <a:r>
              <a:rPr lang="fi-FI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</a:t>
            </a:r>
            <a:r>
              <a:rPr lang="fi-FI" sz="1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r>
              <a:rPr lang="fi-FI" sz="12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information</a:t>
            </a:r>
            <a:endParaRPr lang="fi-FI" sz="12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Suorakulmio 11" descr="Box outlines" title="Box outlines">
            <a:extLst>
              <a:ext uri="{FF2B5EF4-FFF2-40B4-BE49-F238E27FC236}">
                <a16:creationId xmlns:a16="http://schemas.microsoft.com/office/drawing/2014/main" id="{82864CC4-944C-2040-9D0F-00211B0C17A7}"/>
              </a:ext>
            </a:extLst>
          </p:cNvPr>
          <p:cNvSpPr/>
          <p:nvPr/>
        </p:nvSpPr>
        <p:spPr>
          <a:xfrm>
            <a:off x="368764" y="1194086"/>
            <a:ext cx="2469547" cy="345497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D3D1A870-F64A-6C4D-871A-F434DEE46022}"/>
              </a:ext>
            </a:extLst>
          </p:cNvPr>
          <p:cNvSpPr txBox="1"/>
          <p:nvPr/>
        </p:nvSpPr>
        <p:spPr>
          <a:xfrm>
            <a:off x="6370765" y="1313030"/>
            <a:ext cx="2312697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Conclusion</a:t>
            </a:r>
            <a:r>
              <a:rPr lang="fi-FI" sz="1200" b="1" dirty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(s)</a:t>
            </a:r>
            <a:endParaRPr lang="fi-FI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Mauris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varius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vitae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arcu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endParaRPr lang="fi-FI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Acknowledgements</a:t>
            </a:r>
            <a:endParaRPr lang="fi-FI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</a:t>
            </a:r>
          </a:p>
          <a:p>
            <a:endParaRPr lang="fi-FI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b="1" dirty="0" err="1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References</a:t>
            </a:r>
            <a:endParaRPr lang="fi-FI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fi-FI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Suorakulmio 13" descr="Box outlines" title="Box outlines">
            <a:extLst>
              <a:ext uri="{FF2B5EF4-FFF2-40B4-BE49-F238E27FC236}">
                <a16:creationId xmlns:a16="http://schemas.microsoft.com/office/drawing/2014/main" id="{B5E49E99-0097-5346-A827-E453A98BCF9C}"/>
              </a:ext>
            </a:extLst>
          </p:cNvPr>
          <p:cNvSpPr/>
          <p:nvPr/>
        </p:nvSpPr>
        <p:spPr>
          <a:xfrm>
            <a:off x="6309027" y="1194087"/>
            <a:ext cx="2469547" cy="345497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5" descr="Results box" title="Results box">
            <a:extLst>
              <a:ext uri="{FF2B5EF4-FFF2-40B4-BE49-F238E27FC236}">
                <a16:creationId xmlns:a16="http://schemas.microsoft.com/office/drawing/2014/main" id="{D04D66CC-F4A8-0E4C-A1D9-1CD85807D87F}"/>
              </a:ext>
            </a:extLst>
          </p:cNvPr>
          <p:cNvSpPr/>
          <p:nvPr/>
        </p:nvSpPr>
        <p:spPr>
          <a:xfrm>
            <a:off x="2966794" y="1194086"/>
            <a:ext cx="3227099" cy="358026"/>
          </a:xfrm>
          <a:prstGeom prst="rect">
            <a:avLst/>
          </a:prstGeom>
          <a:solidFill>
            <a:srgbClr val="077E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7" name="Suorakulmio 16" descr="Place chart, diagram or graph here" title="Chart, diagram, graph">
            <a:extLst>
              <a:ext uri="{FF2B5EF4-FFF2-40B4-BE49-F238E27FC236}">
                <a16:creationId xmlns:a16="http://schemas.microsoft.com/office/drawing/2014/main" id="{25194C6A-D609-B341-9053-6F59C36EC486}"/>
              </a:ext>
            </a:extLst>
          </p:cNvPr>
          <p:cNvSpPr/>
          <p:nvPr/>
        </p:nvSpPr>
        <p:spPr>
          <a:xfrm>
            <a:off x="2966793" y="1667905"/>
            <a:ext cx="3227099" cy="12142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163DC292-420A-6541-85EF-5AD00430627A}"/>
              </a:ext>
            </a:extLst>
          </p:cNvPr>
          <p:cNvSpPr txBox="1"/>
          <p:nvPr/>
        </p:nvSpPr>
        <p:spPr>
          <a:xfrm>
            <a:off x="2966793" y="1239606"/>
            <a:ext cx="32270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b="1" dirty="0" err="1">
                <a:solidFill>
                  <a:schemeClr val="bg1"/>
                </a:solidFill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Results</a:t>
            </a:r>
            <a:endParaRPr lang="fi-FI" sz="1200" b="1" dirty="0">
              <a:solidFill>
                <a:schemeClr val="bg1"/>
              </a:solidFill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F6104FED-B02C-A142-8C05-FAFA37729A4D}"/>
              </a:ext>
            </a:extLst>
          </p:cNvPr>
          <p:cNvSpPr txBox="1"/>
          <p:nvPr/>
        </p:nvSpPr>
        <p:spPr>
          <a:xfrm>
            <a:off x="2966792" y="2980901"/>
            <a:ext cx="3227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ipsum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dolor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elit.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posuere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Quisque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ligula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eros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ullamcorper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lacinia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facilisis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sed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20" name="Suorakulmio 19" descr="Place image here" title="Image">
            <a:extLst>
              <a:ext uri="{FF2B5EF4-FFF2-40B4-BE49-F238E27FC236}">
                <a16:creationId xmlns:a16="http://schemas.microsoft.com/office/drawing/2014/main" id="{0037783F-781D-EE4D-817B-0A868C134497}"/>
              </a:ext>
            </a:extLst>
          </p:cNvPr>
          <p:cNvSpPr/>
          <p:nvPr/>
        </p:nvSpPr>
        <p:spPr>
          <a:xfrm>
            <a:off x="2966794" y="3786120"/>
            <a:ext cx="1545136" cy="8663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Suorakulmio 21" descr="Place image here" title="Image">
            <a:extLst>
              <a:ext uri="{FF2B5EF4-FFF2-40B4-BE49-F238E27FC236}">
                <a16:creationId xmlns:a16="http://schemas.microsoft.com/office/drawing/2014/main" id="{9E63CAB1-B192-EF4C-8F36-7210AB6BE8ED}"/>
              </a:ext>
            </a:extLst>
          </p:cNvPr>
          <p:cNvSpPr/>
          <p:nvPr/>
        </p:nvSpPr>
        <p:spPr>
          <a:xfrm>
            <a:off x="4648756" y="3785925"/>
            <a:ext cx="1545136" cy="8663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Tekstiruutu 22">
            <a:extLst>
              <a:ext uri="{FF2B5EF4-FFF2-40B4-BE49-F238E27FC236}">
                <a16:creationId xmlns:a16="http://schemas.microsoft.com/office/drawing/2014/main" id="{1C2F1094-B631-6F4E-855B-94AE158EA9D0}"/>
              </a:ext>
            </a:extLst>
          </p:cNvPr>
          <p:cNvSpPr txBox="1"/>
          <p:nvPr/>
        </p:nvSpPr>
        <p:spPr>
          <a:xfrm>
            <a:off x="2966792" y="2141031"/>
            <a:ext cx="3227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Chart,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diagram</a:t>
            </a:r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fi-FI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graph</a:t>
            </a:r>
            <a:endParaRPr lang="fi-FI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4" name="Tekstiruutu 23">
            <a:extLst>
              <a:ext uri="{FF2B5EF4-FFF2-40B4-BE49-F238E27FC236}">
                <a16:creationId xmlns:a16="http://schemas.microsoft.com/office/drawing/2014/main" id="{B35C7438-F704-F44E-BC6E-A7DF197418FA}"/>
              </a:ext>
            </a:extLst>
          </p:cNvPr>
          <p:cNvSpPr txBox="1"/>
          <p:nvPr/>
        </p:nvSpPr>
        <p:spPr>
          <a:xfrm>
            <a:off x="2970964" y="4108886"/>
            <a:ext cx="1545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Image</a:t>
            </a:r>
          </a:p>
        </p:txBody>
      </p:sp>
      <p:sp>
        <p:nvSpPr>
          <p:cNvPr id="25" name="Tekstiruutu 24">
            <a:extLst>
              <a:ext uri="{FF2B5EF4-FFF2-40B4-BE49-F238E27FC236}">
                <a16:creationId xmlns:a16="http://schemas.microsoft.com/office/drawing/2014/main" id="{633072DE-015E-7E4A-8579-806F7090DB70}"/>
              </a:ext>
            </a:extLst>
          </p:cNvPr>
          <p:cNvSpPr txBox="1"/>
          <p:nvPr/>
        </p:nvSpPr>
        <p:spPr>
          <a:xfrm>
            <a:off x="4652928" y="4108886"/>
            <a:ext cx="1545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Image</a:t>
            </a:r>
          </a:p>
        </p:txBody>
      </p:sp>
      <p:pic>
        <p:nvPicPr>
          <p:cNvPr id="6" name="Kuva 5" descr="Kuva, joka sisältää kohteen teksti, Fontti, Grafiikka, logo&#10;&#10;Kuvaus luotu automaattisesti">
            <a:extLst>
              <a:ext uri="{FF2B5EF4-FFF2-40B4-BE49-F238E27FC236}">
                <a16:creationId xmlns:a16="http://schemas.microsoft.com/office/drawing/2014/main" id="{924F7DE2-B52F-EC1D-B5AD-99F6A4C87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8531" y="35502"/>
            <a:ext cx="1223632" cy="612000"/>
          </a:xfrm>
          <a:prstGeom prst="rect">
            <a:avLst/>
          </a:prstGeom>
        </p:spPr>
      </p:pic>
      <p:sp>
        <p:nvSpPr>
          <p:cNvPr id="4" name="Suorakulmio 3" descr="Place image here" title="Image">
            <a:extLst>
              <a:ext uri="{FF2B5EF4-FFF2-40B4-BE49-F238E27FC236}">
                <a16:creationId xmlns:a16="http://schemas.microsoft.com/office/drawing/2014/main" id="{CFD078D0-84BE-0F49-8A1C-247B44840668}"/>
              </a:ext>
            </a:extLst>
          </p:cNvPr>
          <p:cNvSpPr/>
          <p:nvPr/>
        </p:nvSpPr>
        <p:spPr>
          <a:xfrm>
            <a:off x="7085266" y="35498"/>
            <a:ext cx="733787" cy="612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1200" dirty="0"/>
              <a:t>Logo(s)</a:t>
            </a:r>
          </a:p>
        </p:txBody>
      </p:sp>
      <p:sp>
        <p:nvSpPr>
          <p:cNvPr id="9" name="Suorakulmio 21" descr="Place image here" title="Image">
            <a:extLst>
              <a:ext uri="{FF2B5EF4-FFF2-40B4-BE49-F238E27FC236}">
                <a16:creationId xmlns:a16="http://schemas.microsoft.com/office/drawing/2014/main" id="{0E4CFF7E-4A4C-C318-3AF1-43EDD7961843}"/>
              </a:ext>
            </a:extLst>
          </p:cNvPr>
          <p:cNvSpPr/>
          <p:nvPr/>
        </p:nvSpPr>
        <p:spPr>
          <a:xfrm>
            <a:off x="6113884" y="37557"/>
            <a:ext cx="911226" cy="9821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kstiruutu 24">
            <a:extLst>
              <a:ext uri="{FF2B5EF4-FFF2-40B4-BE49-F238E27FC236}">
                <a16:creationId xmlns:a16="http://schemas.microsoft.com/office/drawing/2014/main" id="{FBC8F0B3-CB85-5D9B-D2A4-41F475D43F06}"/>
              </a:ext>
            </a:extLst>
          </p:cNvPr>
          <p:cNvSpPr txBox="1"/>
          <p:nvPr/>
        </p:nvSpPr>
        <p:spPr>
          <a:xfrm>
            <a:off x="6028445" y="96199"/>
            <a:ext cx="10821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Author </a:t>
            </a:r>
            <a:r>
              <a:rPr lang="fi-FI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photo</a:t>
            </a:r>
            <a:r>
              <a:rPr lang="fi-FI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fi-FI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optional</a:t>
            </a:r>
            <a:r>
              <a:rPr lang="fi-FI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br>
              <a:rPr lang="fi-FI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fi-FI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help </a:t>
            </a:r>
            <a:r>
              <a:rPr lang="fi-FI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participants</a:t>
            </a:r>
            <a:r>
              <a:rPr lang="fi-FI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recognize</a:t>
            </a:r>
            <a:r>
              <a:rPr lang="fi-FI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i-FI" sz="10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</a:t>
            </a:r>
            <a:r>
              <a:rPr lang="fi-FI" sz="1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77722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UEF">
      <a:dk1>
        <a:srgbClr val="000000"/>
      </a:dk1>
      <a:lt1>
        <a:srgbClr val="FFFFFF"/>
      </a:lt1>
      <a:dk2>
        <a:srgbClr val="077E9E"/>
      </a:dk2>
      <a:lt2>
        <a:srgbClr val="FFFFFF"/>
      </a:lt2>
      <a:accent1>
        <a:srgbClr val="077E9E"/>
      </a:accent1>
      <a:accent2>
        <a:srgbClr val="009EB8"/>
      </a:accent2>
      <a:accent3>
        <a:srgbClr val="323232"/>
      </a:accent3>
      <a:accent4>
        <a:srgbClr val="646464"/>
      </a:accent4>
      <a:accent5>
        <a:srgbClr val="969696"/>
      </a:accent5>
      <a:accent6>
        <a:srgbClr val="C8C8C8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g42cdf23981843cca7c1dd939464ab4a xmlns="5b79877e-0d44-4f95-921b-7edaf05a2dcc">
      <Terms xmlns="http://schemas.microsoft.com/office/infopath/2007/PartnerControls">
        <TermInfo xmlns="http://schemas.microsoft.com/office/infopath/2007/PartnerControls">
          <TermName xmlns="http://schemas.microsoft.com/office/infopath/2007/PartnerControls">Brändi ja visuaalinen ilme</TermName>
          <TermId xmlns="http://schemas.microsoft.com/office/infopath/2007/PartnerControls">79679d35-22e0-4f5c-935e-8cc3d2868eb1</TermId>
        </TermInfo>
        <TermInfo xmlns="http://schemas.microsoft.com/office/infopath/2007/PartnerControls">
          <TermName xmlns="http://schemas.microsoft.com/office/infopath/2007/PartnerControls">Markkinointi ja yliopiston esitteleminen</TermName>
          <TermId xmlns="http://schemas.microsoft.com/office/infopath/2007/PartnerControls">7c027237-da7e-49c2-8983-226d328ddf86</TermId>
        </TermInfo>
      </Terms>
    </g42cdf23981843cca7c1dd939464ab4a>
    <UEFHeimoDownloadLink xmlns="5b79877e-0d44-4f95-921b-7edaf05a2dcc">https://studentuef.sharepoint.com/sites/heimo_fi/palvelut/Documents/UEF_ePoster_16_9.pptx</UEFHeimoDownloadLink>
    <TaxCatchAll xmlns="5b79877e-0d44-4f95-921b-7edaf05a2dcc">
      <Value>422</Value>
      <Value>418</Value>
    </TaxCatchAll>
    <lcf76f155ced4ddcb4097134ff3c332f xmlns="1d87ef13-6867-41d1-92cb-c91dfbd74ebd">
      <Terms xmlns="http://schemas.microsoft.com/office/infopath/2007/PartnerControls"/>
    </lcf76f155ced4ddcb4097134ff3c332f>
    <SharedWithUsers xmlns="467c70a8-9f46-48f3-84c3-a316cc94901c">
      <UserInfo>
        <DisplayName>Jutta Nikupeteri</DisplayName>
        <AccountId>22347</AccountId>
        <AccountType/>
      </UserInfo>
      <UserInfo>
        <DisplayName>Veera Keinonen</DisplayName>
        <AccountId>28253</AccountId>
        <AccountType/>
      </UserInfo>
      <UserInfo>
        <DisplayName>Selma Nissinen</DisplayName>
        <AccountId>28340</AccountId>
        <AccountType/>
      </UserInfo>
      <UserInfo>
        <DisplayName>Siiri Sirviö</DisplayName>
        <AccountId>28414</AccountId>
        <AccountType/>
      </UserInfo>
      <UserInfo>
        <DisplayName>Janette Niemelä</DisplayName>
        <AccountId>27936</AccountId>
        <AccountType/>
      </UserInfo>
      <UserInfo>
        <DisplayName>Saana Elay</DisplayName>
        <AccountId>22831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EF Service Catalog Document" ma:contentTypeID="0x010100B5DDBFB1DF164A32A47B44F2EE8DA19D009383946C736D66468608B43E2D226DDE" ma:contentTypeVersion="23" ma:contentTypeDescription="UEF Service Catalog Document Content Type" ma:contentTypeScope="" ma:versionID="b5cacf27735590aa0d959378c5264b30">
  <xsd:schema xmlns:xsd="http://www.w3.org/2001/XMLSchema" xmlns:xs="http://www.w3.org/2001/XMLSchema" xmlns:p="http://schemas.microsoft.com/office/2006/metadata/properties" xmlns:ns1="5b79877e-0d44-4f95-921b-7edaf05a2dcc" xmlns:ns3="1d87ef13-6867-41d1-92cb-c91dfbd74ebd" xmlns:ns4="467c70a8-9f46-48f3-84c3-a316cc94901c" targetNamespace="http://schemas.microsoft.com/office/2006/metadata/properties" ma:root="true" ma:fieldsID="3fb0d3c3c046a8957653c47b44abc0cc" ns1:_="" ns3:_="" ns4:_="">
    <xsd:import namespace="5b79877e-0d44-4f95-921b-7edaf05a2dcc"/>
    <xsd:import namespace="1d87ef13-6867-41d1-92cb-c91dfbd74ebd"/>
    <xsd:import namespace="467c70a8-9f46-48f3-84c3-a316cc94901c"/>
    <xsd:element name="properties">
      <xsd:complexType>
        <xsd:sequence>
          <xsd:element name="documentManagement">
            <xsd:complexType>
              <xsd:all>
                <xsd:element ref="ns1:UEFHeimoDownloadLink" minOccurs="0"/>
                <xsd:element ref="ns1:TaxCatchAll" minOccurs="0"/>
                <xsd:element ref="ns1:TaxCatchAllLabel" minOccurs="0"/>
                <xsd:element ref="ns1:g42cdf23981843cca7c1dd939464ab4a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3:MediaServiceOCR" minOccurs="0"/>
                <xsd:element ref="ns4:SharedWithDetail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79877e-0d44-4f95-921b-7edaf05a2dcc" elementFormDefault="qualified">
    <xsd:import namespace="http://schemas.microsoft.com/office/2006/documentManagement/types"/>
    <xsd:import namespace="http://schemas.microsoft.com/office/infopath/2007/PartnerControls"/>
    <xsd:element name="UEFHeimoDownloadLink" ma:index="0" nillable="true" ma:displayName="Lataus linkki" ma:internalName="UEFHeimoDownloadLink">
      <xsd:simpleType>
        <xsd:restriction base="dms:Text"/>
      </xsd:simpleType>
    </xsd:element>
    <xsd:element name="TaxCatchAll" ma:index="9" nillable="true" ma:displayName="Luokituksen Kaikki-sarake" ma:description="" ma:hidden="true" ma:list="{55c7c385-7335-4cd2-88a6-06e8c5f38f61}" ma:internalName="TaxCatchAll" ma:showField="CatchAllData" ma:web="5b79877e-0d44-4f95-921b-7edaf05a2d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Luokituksen Kaikki-sarake1" ma:description="" ma:hidden="true" ma:list="{55c7c385-7335-4cd2-88a6-06e8c5f38f61}" ma:internalName="TaxCatchAllLabel" ma:readOnly="true" ma:showField="CatchAllDataLabel" ma:web="5b79877e-0d44-4f95-921b-7edaf05a2d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42cdf23981843cca7c1dd939464ab4a" ma:index="12" nillable="true" ma:taxonomy="true" ma:internalName="g42cdf23981843cca7c1dd939464ab4a" ma:taxonomyFieldName="UEFTopic" ma:displayName="Aihealue" ma:fieldId="{042cdf23-9818-43cc-a7c1-dd939464ab4a}" ma:taxonomyMulti="true" ma:sspId="5ba83825-fb8d-42b2-af4d-523da4d0f30d" ma:termSetId="49bd9c11-8f50-4179-b8f9-4fee8c2dfcc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87ef13-6867-41d1-92cb-c91dfbd74e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7" nillable="true" ma:taxonomy="true" ma:internalName="lcf76f155ced4ddcb4097134ff3c332f" ma:taxonomyFieldName="MediaServiceImageTags" ma:displayName="Kuvien tunnisteet" ma:readOnly="false" ma:fieldId="{5cf76f15-5ced-4ddc-b409-7134ff3c332f}" ma:taxonomyMulti="true" ma:sspId="5ba83825-fb8d-42b2-af4d-523da4d0f30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7c70a8-9f46-48f3-84c3-a316cc94901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Jaettu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1AD901-A8C0-41DC-B963-3ACD5E51674F}">
  <ds:schemaRefs>
    <ds:schemaRef ds:uri="http://schemas.microsoft.com/office/2006/metadata/properties"/>
    <ds:schemaRef ds:uri="http://schemas.microsoft.com/office/infopath/2007/PartnerControls"/>
    <ds:schemaRef ds:uri="5b79877e-0d44-4f95-921b-7edaf05a2dcc"/>
    <ds:schemaRef ds:uri="1d87ef13-6867-41d1-92cb-c91dfbd74ebd"/>
    <ds:schemaRef ds:uri="467c70a8-9f46-48f3-84c3-a316cc94901c"/>
  </ds:schemaRefs>
</ds:datastoreItem>
</file>

<file path=customXml/itemProps2.xml><?xml version="1.0" encoding="utf-8"?>
<ds:datastoreItem xmlns:ds="http://schemas.openxmlformats.org/officeDocument/2006/customXml" ds:itemID="{BC7654C9-9EF1-489B-BBB3-53C79307B8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79877e-0d44-4f95-921b-7edaf05a2dcc"/>
    <ds:schemaRef ds:uri="1d87ef13-6867-41d1-92cb-c91dfbd74ebd"/>
    <ds:schemaRef ds:uri="467c70a8-9f46-48f3-84c3-a316cc9490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D1CC73-E818-4C33-8FB7-A134B83E5A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188</Words>
  <Application>Microsoft Office PowerPoint</Application>
  <PresentationFormat>On-screen Show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Open Sans</vt:lpstr>
      <vt:lpstr>Open Sans ExtraBold</vt:lpstr>
      <vt:lpstr>Office-teema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Bettiina Lievonen</dc:creator>
  <cp:lastModifiedBy>Heta Orava</cp:lastModifiedBy>
  <cp:revision>18</cp:revision>
  <dcterms:created xsi:type="dcterms:W3CDTF">2020-08-19T08:00:12Z</dcterms:created>
  <dcterms:modified xsi:type="dcterms:W3CDTF">2025-03-11T13:37:49Z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0x010100B5DDBFB1DF164A32A47B44F2EE8DA19D009383946C736D66468608B43E2D226DDE</vt:lpwstr>
  </property>
  <property fmtid="{D5CDD505-2E9C-101B-9397-08002B2CF9AE}" pid="3" name="WorkflowChangePath">
    <vt:lpwstr>c592f7f1-9584-4cd4-a9da-c800e04b60c4,2;</vt:lpwstr>
  </property>
  <property fmtid="{D5CDD505-2E9C-101B-9397-08002B2CF9AE}" pid="4" name="UEFTopic">
    <vt:lpwstr>418;#Brändi ja visuaalinen ilme|79679d35-22e0-4f5c-935e-8cc3d2868eb1;#422;#Markkinointi ja yliopiston esitteleminen|7c027237-da7e-49c2-8983-226d328ddf86</vt:lpwstr>
  </property>
  <property fmtid="{D5CDD505-2E9C-101B-9397-08002B2CF9AE}" pid="5" name="MediaServiceImageTags">
    <vt:lpwstr/>
  </property>
</Properties>
</file>