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4" r:id="rId5"/>
    <p:sldMasterId id="2147483670" r:id="rId6"/>
    <p:sldMasterId id="2147483674" r:id="rId7"/>
  </p:sldMasterIdLst>
  <p:sldIdLst>
    <p:sldId id="256" r:id="rId8"/>
    <p:sldId id="258" r:id="rId9"/>
    <p:sldId id="260" r:id="rId10"/>
    <p:sldId id="259" r:id="rId11"/>
    <p:sldId id="261" r:id="rId12"/>
    <p:sldId id="262" r:id="rId13"/>
    <p:sldId id="265" r:id="rId14"/>
  </p:sldIdLst>
  <p:sldSz cx="12192000" cy="6858000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609585" algn="l" rtl="0" fontAlgn="base">
      <a:spcBef>
        <a:spcPct val="0"/>
      </a:spcBef>
      <a:spcAft>
        <a:spcPct val="0"/>
      </a:spcAft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1219170" algn="l" rtl="0" fontAlgn="base">
      <a:spcBef>
        <a:spcPct val="0"/>
      </a:spcBef>
      <a:spcAft>
        <a:spcPct val="0"/>
      </a:spcAft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828754" algn="l" rtl="0" fontAlgn="base">
      <a:spcBef>
        <a:spcPct val="0"/>
      </a:spcBef>
      <a:spcAft>
        <a:spcPct val="0"/>
      </a:spcAft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2438339" algn="l" rtl="0" fontAlgn="base">
      <a:spcBef>
        <a:spcPct val="0"/>
      </a:spcBef>
      <a:spcAft>
        <a:spcPct val="0"/>
      </a:spcAft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3047924" algn="l" defTabSz="1219170" rtl="0" eaLnBrk="1" latinLnBrk="0" hangingPunct="1"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3657509" algn="l" defTabSz="1219170" rtl="0" eaLnBrk="1" latinLnBrk="0" hangingPunct="1"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4267093" algn="l" defTabSz="1219170" rtl="0" eaLnBrk="1" latinLnBrk="0" hangingPunct="1"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4876678" algn="l" defTabSz="1219170" rtl="0" eaLnBrk="1" latinLnBrk="0" hangingPunct="1"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7098E1-DD4B-4E06-80BB-AAABE48CC8E6}" v="323" dt="2023-02-23T06:12:13.0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4" d="100"/>
          <a:sy n="184" d="100"/>
        </p:scale>
        <p:origin x="156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University of Eastern Finland logo">
            <a:extLst>
              <a:ext uri="{FF2B5EF4-FFF2-40B4-BE49-F238E27FC236}">
                <a16:creationId xmlns:a16="http://schemas.microsoft.com/office/drawing/2014/main" id="{4EA83066-059C-4945-9E44-183F56EB81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272" y="-7079"/>
            <a:ext cx="2160240" cy="2011895"/>
          </a:xfrm>
          <a:prstGeom prst="rect">
            <a:avLst/>
          </a:prstGeom>
        </p:spPr>
      </p:pic>
      <p:sp>
        <p:nvSpPr>
          <p:cNvPr id="9" name="Otsikko 6">
            <a:extLst>
              <a:ext uri="{FF2B5EF4-FFF2-40B4-BE49-F238E27FC236}">
                <a16:creationId xmlns:a16="http://schemas.microsoft.com/office/drawing/2014/main" id="{6E8B1222-E1E1-4677-9C9B-0BAA01BAC3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2635" y="2637736"/>
            <a:ext cx="10466729" cy="1555373"/>
          </a:xfrm>
        </p:spPr>
        <p:txBody>
          <a:bodyPr/>
          <a:lstStyle>
            <a:lvl1pPr>
              <a:defRPr/>
            </a:lvl1pPr>
          </a:lstStyle>
          <a:p>
            <a:r>
              <a:rPr lang="en-GB" sz="4000" dirty="0" err="1"/>
              <a:t>Lisää</a:t>
            </a:r>
            <a:r>
              <a:rPr lang="en-GB" sz="4000" dirty="0"/>
              <a:t> </a:t>
            </a:r>
            <a:r>
              <a:rPr lang="en-GB" sz="4000" dirty="0" err="1"/>
              <a:t>otsikko</a:t>
            </a:r>
            <a:r>
              <a:rPr lang="en-GB" sz="4000" dirty="0"/>
              <a:t> </a:t>
            </a:r>
            <a:r>
              <a:rPr lang="en-GB" sz="4000" dirty="0" err="1"/>
              <a:t>napsauttamalla</a:t>
            </a:r>
            <a:endParaRPr lang="fi-FI" sz="4000" dirty="0"/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961CAF15-4E86-472B-92F9-59038918E2A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62636" y="4206686"/>
            <a:ext cx="10466728" cy="487862"/>
          </a:xfrm>
        </p:spPr>
        <p:txBody>
          <a:bodyPr/>
          <a:lstStyle>
            <a:lvl1pPr marL="0" indent="0">
              <a:buNone/>
              <a:defRPr sz="160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GB" dirty="0" err="1"/>
              <a:t>Lisää</a:t>
            </a:r>
            <a:r>
              <a:rPr lang="en-GB" dirty="0"/>
              <a:t> </a:t>
            </a:r>
            <a:r>
              <a:rPr lang="en-GB" dirty="0" err="1"/>
              <a:t>esityksen</a:t>
            </a:r>
            <a:r>
              <a:rPr lang="en-GB" dirty="0"/>
              <a:t> </a:t>
            </a:r>
            <a:r>
              <a:rPr lang="en-GB" dirty="0" err="1"/>
              <a:t>tekijä</a:t>
            </a:r>
            <a:r>
              <a:rPr lang="en-GB" dirty="0"/>
              <a:t>, </a:t>
            </a:r>
            <a:r>
              <a:rPr lang="en-GB" dirty="0" err="1"/>
              <a:t>esityspaikka</a:t>
            </a:r>
            <a:r>
              <a:rPr lang="en-GB" dirty="0"/>
              <a:t> ja </a:t>
            </a:r>
            <a:r>
              <a:rPr lang="en-GB" dirty="0" err="1"/>
              <a:t>päivämäärä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36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älilehti turko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2">
            <a:extLst>
              <a:ext uri="{FF2B5EF4-FFF2-40B4-BE49-F238E27FC236}">
                <a16:creationId xmlns:a16="http://schemas.microsoft.com/office/drawing/2014/main" id="{4E2694E9-BF7F-491D-9672-2EE929EC0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2800" y="613548"/>
            <a:ext cx="11066400" cy="5443200"/>
            <a:chOff x="562800" y="613548"/>
            <a:chExt cx="11066400" cy="5443200"/>
          </a:xfrm>
        </p:grpSpPr>
        <p:sp>
          <p:nvSpPr>
            <p:cNvPr id="7" name="Suorakulmio 6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562800" y="613548"/>
              <a:ext cx="11066400" cy="5443200"/>
            </a:xfrm>
            <a:prstGeom prst="rect">
              <a:avLst/>
            </a:prstGeom>
            <a:solidFill>
              <a:srgbClr val="009FB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fi-FI" sz="1680" dirty="0"/>
            </a:p>
          </p:txBody>
        </p:sp>
        <p:sp>
          <p:nvSpPr>
            <p:cNvPr id="14" name="Rectangle 1">
              <a:extLst>
                <a:ext uri="{FF2B5EF4-FFF2-40B4-BE49-F238E27FC236}">
                  <a16:creationId xmlns:a16="http://schemas.microsoft.com/office/drawing/2014/main" id="{C1992930-75A6-46C0-B658-B2FF4B294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91600" y="1656087"/>
              <a:ext cx="10008801" cy="40271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68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endParaRPr>
            </a:p>
          </p:txBody>
        </p:sp>
      </p:grpSp>
      <p:sp>
        <p:nvSpPr>
          <p:cNvPr id="2" name="Otsikko 1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599" y="878400"/>
            <a:ext cx="10008802" cy="777687"/>
          </a:xfrm>
          <a:prstGeom prst="rect">
            <a:avLst/>
          </a:prstGeom>
        </p:spPr>
        <p:txBody>
          <a:bodyPr anchor="t" anchorCtr="0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6" name="Tekstin paikkamerkki 15">
            <a:extLst>
              <a:ext uri="{FF2B5EF4-FFF2-40B4-BE49-F238E27FC236}">
                <a16:creationId xmlns:a16="http://schemas.microsoft.com/office/drawing/2014/main" id="{1FDAE47C-4FB2-4282-8099-61EC40F42E1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8336" y="1847438"/>
            <a:ext cx="9215329" cy="3613052"/>
          </a:xfrm>
        </p:spPr>
        <p:txBody>
          <a:bodyPr anchor="t" anchorCtr="0"/>
          <a:lstStyle>
            <a:lvl1pPr marL="0" indent="0">
              <a:buFont typeface="Arial" panose="020B0604020202020204" pitchFamily="34" charset="0"/>
              <a:buNone/>
              <a:defRPr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fi-FI" dirty="0"/>
              <a:t>Lisää alaotsikko napsauttamalla</a:t>
            </a:r>
          </a:p>
          <a:p>
            <a:pPr lvl="1"/>
            <a:endParaRPr lang="fi-FI" dirty="0"/>
          </a:p>
          <a:p>
            <a:pPr lvl="0"/>
            <a:endParaRPr lang="fi-FI" dirty="0"/>
          </a:p>
          <a:p>
            <a:pPr lvl="0"/>
            <a:endParaRPr lang="fi-FI" dirty="0"/>
          </a:p>
        </p:txBody>
      </p:sp>
      <p:sp>
        <p:nvSpPr>
          <p:cNvPr id="12" name="Alatunnisteen paikkamerkki 3">
            <a:extLst>
              <a:ext uri="{FF2B5EF4-FFF2-40B4-BE49-F238E27FC236}">
                <a16:creationId xmlns:a16="http://schemas.microsoft.com/office/drawing/2014/main" id="{1E5D6C09-F3A9-420B-B448-B85AAA5B1A9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5457" y="6217199"/>
            <a:ext cx="6214573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11" name="Päivämäärän paikkamerkki 2">
            <a:extLst>
              <a:ext uri="{FF2B5EF4-FFF2-40B4-BE49-F238E27FC236}">
                <a16:creationId xmlns:a16="http://schemas.microsoft.com/office/drawing/2014/main" id="{957F3E19-E77D-4318-BF6D-496D848AB17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60031" y="6217199"/>
            <a:ext cx="1238648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fld id="{23D1A131-9064-4D8D-92A1-81D67EB1834E}" type="datetime1">
              <a:rPr lang="fi-FI" smtClean="0"/>
              <a:pPr algn="r"/>
              <a:t>23.2.2023</a:t>
            </a:fld>
            <a:endParaRPr lang="fi-FI" dirty="0"/>
          </a:p>
        </p:txBody>
      </p:sp>
      <p:sp>
        <p:nvSpPr>
          <p:cNvPr id="13" name="Dian numeron paikkamerkki 4">
            <a:extLst>
              <a:ext uri="{FF2B5EF4-FFF2-40B4-BE49-F238E27FC236}">
                <a16:creationId xmlns:a16="http://schemas.microsoft.com/office/drawing/2014/main" id="{D491A9F6-52F6-4122-B356-154772967FB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8678" y="6217199"/>
            <a:ext cx="617589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371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_thank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">
            <a:extLst>
              <a:ext uri="{FF2B5EF4-FFF2-40B4-BE49-F238E27FC236}">
                <a16:creationId xmlns:a16="http://schemas.microsoft.com/office/drawing/2014/main" id="{0C3C0B8B-BC55-4E54-9EE6-A36B14ED050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287" y="3263532"/>
            <a:ext cx="4001997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Thank you!</a:t>
            </a:r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5DE2D3C8-AAA2-4BCA-8E0D-1A040AB72F1A}"/>
              </a:ext>
            </a:extLst>
          </p:cNvPr>
          <p:cNvSpPr txBox="1">
            <a:spLocks/>
          </p:cNvSpPr>
          <p:nvPr userDrawn="1"/>
        </p:nvSpPr>
        <p:spPr>
          <a:xfrm>
            <a:off x="838200" y="4609909"/>
            <a:ext cx="10515600" cy="603222"/>
          </a:xfrm>
          <a:prstGeom prst="rect">
            <a:avLst/>
          </a:prstGeom>
        </p:spPr>
        <p:txBody>
          <a:bodyPr/>
          <a:lstStyle>
            <a:lvl1pPr marL="219071" indent="-219071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•"/>
              <a:defRPr sz="2400">
                <a:solidFill>
                  <a:srgbClr val="353535"/>
                </a:solidFill>
                <a:latin typeface="+mn-lt"/>
                <a:ea typeface="+mn-ea"/>
                <a:cs typeface="+mn-cs"/>
              </a:defRPr>
            </a:lvl1pPr>
            <a:lvl2pPr marL="752457" indent="-318128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–"/>
              <a:defRPr>
                <a:solidFill>
                  <a:srgbClr val="353535"/>
                </a:solidFill>
                <a:latin typeface="+mn-lt"/>
              </a:defRPr>
            </a:lvl2pPr>
            <a:lvl3pPr marL="1181070" indent="-213355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•"/>
              <a:defRPr sz="1920">
                <a:solidFill>
                  <a:srgbClr val="353535"/>
                </a:solidFill>
                <a:latin typeface="+mn-lt"/>
              </a:defRPr>
            </a:lvl3pPr>
            <a:lvl4pPr marL="1605876" indent="-209545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–"/>
              <a:defRPr sz="1680">
                <a:solidFill>
                  <a:srgbClr val="353535"/>
                </a:solidFill>
                <a:latin typeface="+mn-lt"/>
              </a:defRPr>
            </a:lvl4pPr>
            <a:lvl5pPr marL="2047825" indent="-22669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»"/>
              <a:defRPr sz="1680">
                <a:solidFill>
                  <a:srgbClr val="353535"/>
                </a:solidFill>
                <a:latin typeface="+mn-lt"/>
              </a:defRPr>
            </a:lvl5pPr>
            <a:lvl6pPr marL="2596451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6pPr>
            <a:lvl7pPr marL="3145077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7pPr>
            <a:lvl8pPr marL="3693704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8pPr>
            <a:lvl9pPr marL="4242330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fi-FI" b="1" kern="0" dirty="0">
                <a:solidFill>
                  <a:srgbClr val="077E9E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uef.fi</a:t>
            </a:r>
          </a:p>
        </p:txBody>
      </p:sp>
      <p:sp>
        <p:nvSpPr>
          <p:cNvPr id="18" name="Alatunnisteen paikkamerkki 17">
            <a:extLst>
              <a:ext uri="{FF2B5EF4-FFF2-40B4-BE49-F238E27FC236}">
                <a16:creationId xmlns:a16="http://schemas.microsoft.com/office/drawing/2014/main" id="{09C61F45-4798-446A-A9B7-7349F63A6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17" name="Päivämäärän paikkamerkki 16">
            <a:extLst>
              <a:ext uri="{FF2B5EF4-FFF2-40B4-BE49-F238E27FC236}">
                <a16:creationId xmlns:a16="http://schemas.microsoft.com/office/drawing/2014/main" id="{8A333B41-FDFE-4FC0-93F7-A55BCC13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718C-E7C6-4A7E-9A57-A0461A6E8F98}" type="datetimeFigureOut">
              <a:rPr lang="fi-FI" smtClean="0"/>
              <a:pPr/>
              <a:t>23.2.2023</a:t>
            </a:fld>
            <a:endParaRPr lang="fi-FI"/>
          </a:p>
        </p:txBody>
      </p:sp>
      <p:sp>
        <p:nvSpPr>
          <p:cNvPr id="19" name="Dian numeron paikkamerkki 18">
            <a:extLst>
              <a:ext uri="{FF2B5EF4-FFF2-40B4-BE49-F238E27FC236}">
                <a16:creationId xmlns:a16="http://schemas.microsoft.com/office/drawing/2014/main" id="{1D1E0B84-9D6A-4C78-B3B3-804BF4DBA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3E43-8BC8-48FB-A94B-C304C3541EE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4" name="Kuva 3" descr="University of Eastern Finland logo">
            <a:extLst>
              <a:ext uri="{FF2B5EF4-FFF2-40B4-BE49-F238E27FC236}">
                <a16:creationId xmlns:a16="http://schemas.microsoft.com/office/drawing/2014/main" id="{3A4A8D27-7932-4F40-88E1-E5EEB3F319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0" y="468263"/>
            <a:ext cx="3048000" cy="2654300"/>
          </a:xfrm>
          <a:prstGeom prst="rect">
            <a:avLst/>
          </a:prstGeom>
        </p:spPr>
      </p:pic>
      <p:sp>
        <p:nvSpPr>
          <p:cNvPr id="3" name="Suorakulmio 2">
            <a:extLst>
              <a:ext uri="{FF2B5EF4-FFF2-40B4-BE49-F238E27FC236}">
                <a16:creationId xmlns:a16="http://schemas.microsoft.com/office/drawing/2014/main" id="{18F550B2-ABCA-9D46-92B2-F84A6FC1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E0896D3-1B00-AB43-AE45-733BBCF1298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42" y="4723706"/>
            <a:ext cx="4727086" cy="141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649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_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CCD07C-07C0-4D45-9224-5FBA089EA26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5660" y="3246240"/>
            <a:ext cx="3620278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Kiitos!</a:t>
            </a:r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5DE2D3C8-AAA2-4BCA-8E0D-1A040AB72F1A}"/>
              </a:ext>
            </a:extLst>
          </p:cNvPr>
          <p:cNvSpPr txBox="1">
            <a:spLocks/>
          </p:cNvSpPr>
          <p:nvPr userDrawn="1"/>
        </p:nvSpPr>
        <p:spPr>
          <a:xfrm>
            <a:off x="838200" y="4609909"/>
            <a:ext cx="10515600" cy="603222"/>
          </a:xfrm>
          <a:prstGeom prst="rect">
            <a:avLst/>
          </a:prstGeom>
        </p:spPr>
        <p:txBody>
          <a:bodyPr/>
          <a:lstStyle>
            <a:lvl1pPr marL="219071" indent="-219071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•"/>
              <a:defRPr sz="2400">
                <a:solidFill>
                  <a:srgbClr val="353535"/>
                </a:solidFill>
                <a:latin typeface="+mn-lt"/>
                <a:ea typeface="+mn-ea"/>
                <a:cs typeface="+mn-cs"/>
              </a:defRPr>
            </a:lvl1pPr>
            <a:lvl2pPr marL="752457" indent="-318128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–"/>
              <a:defRPr>
                <a:solidFill>
                  <a:srgbClr val="353535"/>
                </a:solidFill>
                <a:latin typeface="+mn-lt"/>
              </a:defRPr>
            </a:lvl2pPr>
            <a:lvl3pPr marL="1181070" indent="-213355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•"/>
              <a:defRPr sz="1920">
                <a:solidFill>
                  <a:srgbClr val="353535"/>
                </a:solidFill>
                <a:latin typeface="+mn-lt"/>
              </a:defRPr>
            </a:lvl3pPr>
            <a:lvl4pPr marL="1605876" indent="-209545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–"/>
              <a:defRPr sz="1680">
                <a:solidFill>
                  <a:srgbClr val="353535"/>
                </a:solidFill>
                <a:latin typeface="+mn-lt"/>
              </a:defRPr>
            </a:lvl4pPr>
            <a:lvl5pPr marL="2047825" indent="-22669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»"/>
              <a:defRPr sz="1680">
                <a:solidFill>
                  <a:srgbClr val="353535"/>
                </a:solidFill>
                <a:latin typeface="+mn-lt"/>
              </a:defRPr>
            </a:lvl5pPr>
            <a:lvl6pPr marL="2596451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6pPr>
            <a:lvl7pPr marL="3145077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7pPr>
            <a:lvl8pPr marL="3693704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8pPr>
            <a:lvl9pPr marL="4242330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fi-FI" b="1" kern="0" dirty="0">
                <a:solidFill>
                  <a:srgbClr val="077E9E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uef.fi</a:t>
            </a:r>
          </a:p>
        </p:txBody>
      </p:sp>
      <p:pic>
        <p:nvPicPr>
          <p:cNvPr id="4" name="Kuva 3" descr="University of Eastern Finland logo">
            <a:extLst>
              <a:ext uri="{FF2B5EF4-FFF2-40B4-BE49-F238E27FC236}">
                <a16:creationId xmlns:a16="http://schemas.microsoft.com/office/drawing/2014/main" id="{3A4A8D27-7932-4F40-88E1-E5EEB3F319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0" y="468263"/>
            <a:ext cx="3048000" cy="2654300"/>
          </a:xfrm>
          <a:prstGeom prst="rect">
            <a:avLst/>
          </a:prstGeom>
        </p:spPr>
      </p:pic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CEE9659A-710D-4760-83F5-68295FA3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5148D6BD-19CB-414A-8280-391ECCD78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718C-E7C6-4A7E-9A57-A0461A6E8F98}" type="datetimeFigureOut">
              <a:rPr lang="fi-FI" smtClean="0"/>
              <a:pPr/>
              <a:t>23.2.2023</a:t>
            </a:fld>
            <a:endParaRPr lang="fi-FI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40E7782B-AF02-4E7A-9503-7C85DFB76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3E43-8BC8-48FB-A94B-C304C3541E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8F550B2-ABCA-9D46-92B2-F84A6FC1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3F40031E-6374-AE4B-87DF-110A951B490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42" y="4723706"/>
            <a:ext cx="4727086" cy="141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479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_Kartta_InTheMiddleOfKnowhe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FADE47-E883-4130-BCB8-FF11458DB07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340" y="328882"/>
            <a:ext cx="10922400" cy="6696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Where are we?</a:t>
            </a:r>
          </a:p>
        </p:txBody>
      </p:sp>
      <p:pic>
        <p:nvPicPr>
          <p:cNvPr id="6" name="Kuva 5" descr="Kuva, joka sisältää kartan. Suomi on kartassa nostettu esille. Suomen kartalla merkattu yliopistokaupungit Kuopio ja Joensuu. Kuvassa lukee We are in the middle of knowhere.">
            <a:extLst>
              <a:ext uri="{FF2B5EF4-FFF2-40B4-BE49-F238E27FC236}">
                <a16:creationId xmlns:a16="http://schemas.microsoft.com/office/drawing/2014/main" id="{97E15904-6571-4221-AC30-06408E63DF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853" y="1273588"/>
            <a:ext cx="8138294" cy="4821884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230054E-F686-4112-A31B-E74E4F4F6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EA09F70-CBF1-4DF4-B8EE-6C566990E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718C-E7C6-4A7E-9A57-A0461A6E8F98}" type="datetimeFigureOut">
              <a:rPr lang="fi-FI" smtClean="0"/>
              <a:pPr/>
              <a:t>23.2.2023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6FCC2CF-CBDD-490E-B0C9-1B021D3E2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3E43-8BC8-48FB-A94B-C304C3541E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8F550B2-ABCA-9D46-92B2-F84A6FC1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80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tsikkodi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67408" y="2651314"/>
            <a:ext cx="10657184" cy="1555373"/>
          </a:xfrm>
        </p:spPr>
        <p:txBody>
          <a:bodyPr/>
          <a:lstStyle>
            <a:lvl1pPr>
              <a:lnSpc>
                <a:spcPts val="5040"/>
              </a:lnSpc>
              <a:defRPr sz="4000"/>
            </a:lvl1pPr>
          </a:lstStyle>
          <a:p>
            <a:r>
              <a:rPr lang="fi-FI" dirty="0"/>
              <a:t>Lisää esityksen otsikko napsauttamalla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67408" y="4240215"/>
            <a:ext cx="10657184" cy="345639"/>
          </a:xfrm>
        </p:spPr>
        <p:txBody>
          <a:bodyPr rIns="91440"/>
          <a:lstStyle>
            <a:lvl1pPr marL="0" indent="0">
              <a:buFontTx/>
              <a:buNone/>
              <a:defRPr sz="1600" i="0">
                <a:solidFill>
                  <a:schemeClr val="tx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GB" dirty="0" err="1"/>
              <a:t>Lisää</a:t>
            </a:r>
            <a:r>
              <a:rPr lang="en-GB" dirty="0"/>
              <a:t> </a:t>
            </a:r>
            <a:r>
              <a:rPr lang="en-GB" dirty="0" err="1"/>
              <a:t>esityksen</a:t>
            </a:r>
            <a:r>
              <a:rPr lang="en-GB" dirty="0"/>
              <a:t> </a:t>
            </a:r>
            <a:r>
              <a:rPr lang="en-GB" dirty="0" err="1"/>
              <a:t>tekijä</a:t>
            </a:r>
            <a:r>
              <a:rPr lang="en-GB" dirty="0"/>
              <a:t>, </a:t>
            </a:r>
            <a:r>
              <a:rPr lang="en-GB" dirty="0" err="1"/>
              <a:t>esityspaikka</a:t>
            </a:r>
            <a:r>
              <a:rPr lang="en-GB" dirty="0"/>
              <a:t> ja </a:t>
            </a:r>
            <a:r>
              <a:rPr lang="en-GB" dirty="0" err="1"/>
              <a:t>päivämäärä</a:t>
            </a:r>
            <a:endParaRPr lang="en-GB" dirty="0"/>
          </a:p>
        </p:txBody>
      </p:sp>
      <p:pic>
        <p:nvPicPr>
          <p:cNvPr id="7" name="Kuva 6" descr="University of Eastern Finland logo">
            <a:extLst>
              <a:ext uri="{FF2B5EF4-FFF2-40B4-BE49-F238E27FC236}">
                <a16:creationId xmlns:a16="http://schemas.microsoft.com/office/drawing/2014/main" id="{5E555170-69CE-43CC-A417-E59AB77D3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272" y="-7079"/>
            <a:ext cx="2160240" cy="2011895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3B8AA9E5-608A-1E4C-B361-DE61F400D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508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87487" y="657227"/>
            <a:ext cx="10177200" cy="1008064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87487" y="1844677"/>
            <a:ext cx="10177200" cy="417671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grpSp>
        <p:nvGrpSpPr>
          <p:cNvPr id="13" name="Ryhmä 12" descr="Logo of University of Eastern Finland">
            <a:extLst>
              <a:ext uri="{FF2B5EF4-FFF2-40B4-BE49-F238E27FC236}">
                <a16:creationId xmlns:a16="http://schemas.microsoft.com/office/drawing/2014/main" id="{9911084A-5A10-43A7-BBB7-C7CCDFFD3AE6}"/>
              </a:ext>
            </a:extLst>
          </p:cNvPr>
          <p:cNvGrpSpPr/>
          <p:nvPr userDrawn="1"/>
        </p:nvGrpSpPr>
        <p:grpSpPr>
          <a:xfrm>
            <a:off x="0" y="0"/>
            <a:ext cx="1131216" cy="1131216"/>
            <a:chOff x="0" y="0"/>
            <a:chExt cx="1131216" cy="1131216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F85D33BF-DF81-4959-8790-6F7DA577204C}"/>
                </a:ext>
              </a:extLst>
            </p:cNvPr>
            <p:cNvSpPr/>
            <p:nvPr userDrawn="1"/>
          </p:nvSpPr>
          <p:spPr>
            <a:xfrm>
              <a:off x="0" y="0"/>
              <a:ext cx="1131216" cy="11312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5" name="Kuva 14">
              <a:extLst>
                <a:ext uri="{FF2B5EF4-FFF2-40B4-BE49-F238E27FC236}">
                  <a16:creationId xmlns:a16="http://schemas.microsoft.com/office/drawing/2014/main" id="{BD33B217-0100-44A7-96E1-B0B36202EC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13801" y="288106"/>
              <a:ext cx="503614" cy="555003"/>
            </a:xfrm>
            <a:prstGeom prst="rect">
              <a:avLst/>
            </a:prstGeom>
          </p:spPr>
        </p:pic>
      </p:grp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3529633-E1F1-4203-A25F-1384E3A8B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0CB94D2-CE81-4916-914D-E02992062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91E5-4021-44A3-98E0-6CF44158D3DD}" type="datetime1">
              <a:rPr lang="fi-FI" smtClean="0"/>
              <a:t>23.2.2023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C8414D-9DD4-4BE7-8410-E4C3B492D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220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87488" y="657227"/>
            <a:ext cx="10177131" cy="1008064"/>
          </a:xfrm>
        </p:spPr>
        <p:txBody>
          <a:bodyPr/>
          <a:lstStyle>
            <a:lvl1pPr>
              <a:defRPr sz="4000" b="1" i="0">
                <a:solidFill>
                  <a:schemeClr val="tx1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87488" y="1844677"/>
            <a:ext cx="5568619" cy="4147200"/>
          </a:xfrm>
        </p:spPr>
        <p:txBody>
          <a:bodyPr/>
          <a:lstStyle>
            <a:lvl1pPr marL="219071" indent="-219071">
              <a:buFont typeface="Wingdings" pitchFamily="2" charset="2"/>
              <a:buChar char="§"/>
              <a:defRPr sz="28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5" name="Kuvan paikkamerkki 14">
            <a:extLst>
              <a:ext uri="{FF2B5EF4-FFF2-40B4-BE49-F238E27FC236}">
                <a16:creationId xmlns:a16="http://schemas.microsoft.com/office/drawing/2014/main" id="{112E130C-4CD1-428F-81B6-964A4E563D0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247419" y="1843200"/>
            <a:ext cx="4417200" cy="4147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grpSp>
        <p:nvGrpSpPr>
          <p:cNvPr id="11" name="Ryhmä 10" descr="Logo of University of Eastern Finland">
            <a:extLst>
              <a:ext uri="{FF2B5EF4-FFF2-40B4-BE49-F238E27FC236}">
                <a16:creationId xmlns:a16="http://schemas.microsoft.com/office/drawing/2014/main" id="{6BD905CD-23DE-4767-A067-9DA32AF7A202}"/>
              </a:ext>
            </a:extLst>
          </p:cNvPr>
          <p:cNvGrpSpPr/>
          <p:nvPr userDrawn="1"/>
        </p:nvGrpSpPr>
        <p:grpSpPr>
          <a:xfrm>
            <a:off x="0" y="0"/>
            <a:ext cx="1131216" cy="1131216"/>
            <a:chOff x="0" y="0"/>
            <a:chExt cx="1131216" cy="1131216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B3520882-2102-42EB-8F13-E8D029CDB74D}"/>
                </a:ext>
              </a:extLst>
            </p:cNvPr>
            <p:cNvSpPr/>
            <p:nvPr userDrawn="1"/>
          </p:nvSpPr>
          <p:spPr>
            <a:xfrm>
              <a:off x="0" y="0"/>
              <a:ext cx="1131216" cy="11312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CEB98AFE-A14F-4B3B-B642-A594CB6B5D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13801" y="288106"/>
              <a:ext cx="503614" cy="555003"/>
            </a:xfrm>
            <a:prstGeom prst="rect">
              <a:avLst/>
            </a:prstGeom>
          </p:spPr>
        </p:pic>
      </p:grp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6B7851D-072C-409F-A5F1-F345B7D1D14F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F0AF355-A196-4F1C-BA2D-5D8801B56F7A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76A49592-CE4E-4415-AE28-3EDA73059B33}" type="datetime1">
              <a:rPr lang="fi-FI" smtClean="0"/>
              <a:t>23.2.2023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C9C550-A97F-4AEC-9833-7AC3464543C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187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">
            <a:extLst>
              <a:ext uri="{FF2B5EF4-FFF2-40B4-BE49-F238E27FC236}">
                <a16:creationId xmlns:a16="http://schemas.microsoft.com/office/drawing/2014/main" id="{96EF3593-8F7E-42CF-A585-674ADEC0C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9" y="657227"/>
            <a:ext cx="9245599" cy="1008064"/>
          </a:xfrm>
        </p:spPr>
        <p:txBody>
          <a:bodyPr/>
          <a:lstStyle/>
          <a:p>
            <a:r>
              <a:rPr lang="fi-FI">
                <a:solidFill>
                  <a:schemeClr val="accent2"/>
                </a:solidFill>
              </a:rPr>
              <a:t>Muokkaa ots. perustyyl. napsautt.</a:t>
            </a:r>
            <a:endParaRPr lang="en-GB" dirty="0"/>
          </a:p>
        </p:txBody>
      </p:sp>
      <p:sp>
        <p:nvSpPr>
          <p:cNvPr id="3" name="Taulukon paikkamerkki 2">
            <a:extLst>
              <a:ext uri="{FF2B5EF4-FFF2-40B4-BE49-F238E27FC236}">
                <a16:creationId xmlns:a16="http://schemas.microsoft.com/office/drawing/2014/main" id="{05912155-B2A1-4884-92CB-B950ECED5820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1487488" y="1966590"/>
            <a:ext cx="9245600" cy="13811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/>
              <a:t>Lisää taulukko napsauttamalla kuvaketta</a:t>
            </a:r>
          </a:p>
        </p:txBody>
      </p:sp>
      <p:grpSp>
        <p:nvGrpSpPr>
          <p:cNvPr id="11" name="Ryhmä 10" descr="Logo of University of Eastern Finland">
            <a:extLst>
              <a:ext uri="{FF2B5EF4-FFF2-40B4-BE49-F238E27FC236}">
                <a16:creationId xmlns:a16="http://schemas.microsoft.com/office/drawing/2014/main" id="{6BD905CD-23DE-4767-A067-9DA32AF7A202}"/>
              </a:ext>
            </a:extLst>
          </p:cNvPr>
          <p:cNvGrpSpPr/>
          <p:nvPr userDrawn="1"/>
        </p:nvGrpSpPr>
        <p:grpSpPr>
          <a:xfrm>
            <a:off x="0" y="0"/>
            <a:ext cx="1131216" cy="1131216"/>
            <a:chOff x="0" y="0"/>
            <a:chExt cx="1131216" cy="1131216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B3520882-2102-42EB-8F13-E8D029CDB74D}"/>
                </a:ext>
              </a:extLst>
            </p:cNvPr>
            <p:cNvSpPr/>
            <p:nvPr userDrawn="1"/>
          </p:nvSpPr>
          <p:spPr>
            <a:xfrm>
              <a:off x="0" y="0"/>
              <a:ext cx="1131216" cy="11312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CEB98AFE-A14F-4B3B-B642-A594CB6B5D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13801" y="288106"/>
              <a:ext cx="503614" cy="555003"/>
            </a:xfrm>
            <a:prstGeom prst="rect">
              <a:avLst/>
            </a:prstGeom>
          </p:spPr>
        </p:pic>
      </p:grp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6C50E90-32EB-4CBA-A8F3-83006E93AB0C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33D2C4A-16F0-4848-BB9D-DA160C57C627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A45D41A-B0C2-410D-8D74-1F18D0CDA26B}" type="datetime1">
              <a:rPr lang="fi-FI" smtClean="0"/>
              <a:t>23.2.2023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7309431-DD0C-4D2A-BAC4-1F3A2E240F5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276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_Logo_Alatunnist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57C1323D-96E4-42E7-8669-040C8EB44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D1D233D-3920-49B6-A29A-5685CE199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CAB789C-D4A1-4A32-A931-765C49493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E51A-3968-4D13-91FF-1E01800DDE9D}" type="datetime1">
              <a:rPr lang="fi-FI" smtClean="0"/>
              <a:t>23.2.2023</a:t>
            </a:fld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5C8ECA6-DFFD-45DF-AA85-1C6998776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9" name="Ryhmä 8" descr="Logo of University of Eastern Finland">
            <a:extLst>
              <a:ext uri="{FF2B5EF4-FFF2-40B4-BE49-F238E27FC236}">
                <a16:creationId xmlns:a16="http://schemas.microsoft.com/office/drawing/2014/main" id="{E1FAB5EF-45B4-4FAF-959E-A3AC337201B8}"/>
              </a:ext>
            </a:extLst>
          </p:cNvPr>
          <p:cNvGrpSpPr/>
          <p:nvPr userDrawn="1"/>
        </p:nvGrpSpPr>
        <p:grpSpPr>
          <a:xfrm>
            <a:off x="0" y="0"/>
            <a:ext cx="1131216" cy="1131216"/>
            <a:chOff x="0" y="0"/>
            <a:chExt cx="1131216" cy="1131216"/>
          </a:xfrm>
        </p:grpSpPr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98133D6E-B6FA-453E-B0C9-FB648F608BC4}"/>
                </a:ext>
              </a:extLst>
            </p:cNvPr>
            <p:cNvSpPr/>
            <p:nvPr userDrawn="1"/>
          </p:nvSpPr>
          <p:spPr>
            <a:xfrm>
              <a:off x="0" y="0"/>
              <a:ext cx="1131216" cy="11312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2" name="Kuva 11">
              <a:extLst>
                <a:ext uri="{FF2B5EF4-FFF2-40B4-BE49-F238E27FC236}">
                  <a16:creationId xmlns:a16="http://schemas.microsoft.com/office/drawing/2014/main" id="{8A2528DF-BE35-4F38-9D1B-67BAE1846C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13801" y="288106"/>
              <a:ext cx="503614" cy="5550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01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hjä_valkoinen_alapal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2895741D-55A6-4D26-88B2-DE0DBE9E5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496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 turko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07435" y="2564905"/>
            <a:ext cx="10177131" cy="777687"/>
          </a:xfrm>
        </p:spPr>
        <p:txBody>
          <a:bodyPr anchor="t" anchorCtr="0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 dirty="0"/>
              <a:t>Lisää otsikko napsauttamalla</a:t>
            </a:r>
            <a:endParaRPr lang="en-US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B6E1454-B059-46CA-B900-9286B7604C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7435" y="3342592"/>
            <a:ext cx="10177200" cy="922338"/>
          </a:xfrm>
        </p:spPr>
        <p:txBody>
          <a:bodyPr anchor="t" anchorCtr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fi-FI" sz="2800" kern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Lisää teksti napsauttamalla</a:t>
            </a:r>
            <a:endParaRPr lang="en-US" sz="2800" kern="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2" name="Alatunnisteen paikkamerkki 3">
            <a:extLst>
              <a:ext uri="{FF2B5EF4-FFF2-40B4-BE49-F238E27FC236}">
                <a16:creationId xmlns:a16="http://schemas.microsoft.com/office/drawing/2014/main" id="{25A81C3C-1157-4F65-9167-ED9BFD17D2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5457" y="6217199"/>
            <a:ext cx="6214573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11" name="Päivämäärän paikkamerkki 2">
            <a:extLst>
              <a:ext uri="{FF2B5EF4-FFF2-40B4-BE49-F238E27FC236}">
                <a16:creationId xmlns:a16="http://schemas.microsoft.com/office/drawing/2014/main" id="{07191858-096A-41D3-BD93-DFC5ABFB38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39739" y="6217199"/>
            <a:ext cx="1158939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fld id="{53A0EC4D-7B4C-4199-B0C4-133D8983E2E0}" type="datetime1">
              <a:rPr lang="fi-FI" smtClean="0"/>
              <a:pPr algn="r"/>
              <a:t>23.2.2023</a:t>
            </a:fld>
            <a:endParaRPr lang="fi-FI" dirty="0"/>
          </a:p>
        </p:txBody>
      </p:sp>
      <p:sp>
        <p:nvSpPr>
          <p:cNvPr id="13" name="Dian numeron paikkamerkki 4">
            <a:extLst>
              <a:ext uri="{FF2B5EF4-FFF2-40B4-BE49-F238E27FC236}">
                <a16:creationId xmlns:a16="http://schemas.microsoft.com/office/drawing/2014/main" id="{F4C8B460-E831-4B6D-A564-C8E5247208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8678" y="6217199"/>
            <a:ext cx="617589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Suorakulmio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7382" y="491073"/>
            <a:ext cx="11137237" cy="5616624"/>
          </a:xfrm>
          <a:prstGeom prst="rect">
            <a:avLst/>
          </a:prstGeom>
          <a:solidFill>
            <a:srgbClr val="009F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80"/>
          </a:p>
        </p:txBody>
      </p:sp>
    </p:spTree>
    <p:extLst>
      <p:ext uri="{BB962C8B-B14F-4D97-AF65-F5344CB8AC3E}">
        <p14:creationId xmlns:p14="http://schemas.microsoft.com/office/powerpoint/2010/main" val="115593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07435" y="2564905"/>
            <a:ext cx="10177131" cy="777687"/>
          </a:xfrm>
        </p:spPr>
        <p:txBody>
          <a:bodyPr anchor="t" anchorCtr="0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 dirty="0"/>
              <a:t>Lisää otsikko napsauttamalla</a:t>
            </a:r>
            <a:endParaRPr lang="en-US" dirty="0"/>
          </a:p>
        </p:txBody>
      </p:sp>
      <p:sp>
        <p:nvSpPr>
          <p:cNvPr id="12" name="Tekstin paikkamerkki 3">
            <a:extLst>
              <a:ext uri="{FF2B5EF4-FFF2-40B4-BE49-F238E27FC236}">
                <a16:creationId xmlns:a16="http://schemas.microsoft.com/office/drawing/2014/main" id="{FD887A96-DA96-4A82-9613-0D39F17DBAB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7435" y="3342592"/>
            <a:ext cx="10177200" cy="922338"/>
          </a:xfrm>
        </p:spPr>
        <p:txBody>
          <a:bodyPr anchor="t" anchorCtr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fi-FI" sz="2800" kern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Lisää teksti napsauttamalla</a:t>
            </a:r>
            <a:endParaRPr lang="en-US" sz="2800" kern="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9" name="Alatunnisteen paikkamerkki 3">
            <a:extLst>
              <a:ext uri="{FF2B5EF4-FFF2-40B4-BE49-F238E27FC236}">
                <a16:creationId xmlns:a16="http://schemas.microsoft.com/office/drawing/2014/main" id="{A6D9210E-3E3B-4AAC-8A0C-5D61F3EB3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5457" y="6217199"/>
            <a:ext cx="6214573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8" name="Päivämäärän paikkamerkki 2">
            <a:extLst>
              <a:ext uri="{FF2B5EF4-FFF2-40B4-BE49-F238E27FC236}">
                <a16:creationId xmlns:a16="http://schemas.microsoft.com/office/drawing/2014/main" id="{33EC432F-F923-4322-9274-E6B3C2107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49679" y="6217199"/>
            <a:ext cx="11490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fld id="{17613C2D-6AAF-4AB7-B754-445C42C78BD7}" type="datetime1">
              <a:rPr lang="fi-FI" smtClean="0"/>
              <a:pPr algn="r"/>
              <a:t>23.2.2023</a:t>
            </a:fld>
            <a:endParaRPr lang="fi-FI" dirty="0"/>
          </a:p>
        </p:txBody>
      </p:sp>
      <p:sp>
        <p:nvSpPr>
          <p:cNvPr id="10" name="Dian numeron paikkamerkki 4">
            <a:extLst>
              <a:ext uri="{FF2B5EF4-FFF2-40B4-BE49-F238E27FC236}">
                <a16:creationId xmlns:a16="http://schemas.microsoft.com/office/drawing/2014/main" id="{8DB9423B-51A8-42B9-98A5-3794BD544D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8678" y="6217199"/>
            <a:ext cx="617589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Suorakulmio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7382" y="491073"/>
            <a:ext cx="11137237" cy="561662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8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73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FDAD0391-EAEE-7843-BEA7-288335C8E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ekstiruutu 1"/>
          <p:cNvSpPr txBox="1"/>
          <p:nvPr/>
        </p:nvSpPr>
        <p:spPr>
          <a:xfrm>
            <a:off x="432000" y="6217199"/>
            <a:ext cx="4704523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UEF</a:t>
            </a:r>
            <a:r>
              <a:rPr lang="fi-FI" sz="1400" spc="-1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fi-FI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fi-FI" sz="14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</a:t>
            </a:r>
            <a:r>
              <a:rPr lang="fi-FI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Eastern Finland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7488" y="1844677"/>
            <a:ext cx="10128779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7488" y="657227"/>
            <a:ext cx="10128779" cy="1008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Lisää 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16302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txStyles>
    <p:titleStyle>
      <a:lvl1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4000" b="1" i="0">
          <a:solidFill>
            <a:schemeClr val="tx1"/>
          </a:solidFill>
          <a:latin typeface="Open Sans Extrabold" panose="020B0606030504020204" pitchFamily="34" charset="0"/>
          <a:ea typeface="Open Sans Extrabold" panose="020B0606030504020204" pitchFamily="34" charset="0"/>
          <a:cs typeface="Open Sans Extrabold" panose="020B0606030504020204" pitchFamily="34" charset="0"/>
        </a:defRPr>
      </a:lvl1pPr>
      <a:lvl2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2pPr>
      <a:lvl3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3pPr>
      <a:lvl4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4pPr>
      <a:lvl5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5pPr>
      <a:lvl6pPr marL="548626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6pPr>
      <a:lvl7pPr marL="1097253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7pPr>
      <a:lvl8pPr marL="1645879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8pPr>
      <a:lvl9pPr marL="2194505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9pPr>
    </p:titleStyle>
    <p:bodyStyle>
      <a:lvl1pPr marL="219071" indent="-219071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Font typeface="Wingdings" pitchFamily="2" charset="2"/>
        <a:buChar char="§"/>
        <a:defRPr sz="2800" b="0" i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52457" indent="-318128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–"/>
        <a:defRPr sz="2400" b="0" i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81070" indent="-213355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•"/>
        <a:defRPr sz="2000" b="0" i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5876" indent="-209545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–"/>
        <a:defRPr sz="1800" b="0" i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47825" indent="-226690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»"/>
        <a:defRPr sz="1600" b="0" i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96451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6pPr>
      <a:lvl7pPr marL="3145077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7pPr>
      <a:lvl8pPr marL="3693704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8pPr>
      <a:lvl9pPr marL="4242330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26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53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79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05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131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758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384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1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io 12">
            <a:extLst>
              <a:ext uri="{FF2B5EF4-FFF2-40B4-BE49-F238E27FC236}">
                <a16:creationId xmlns:a16="http://schemas.microsoft.com/office/drawing/2014/main" id="{D9C35FBA-2021-8F42-B6EE-3DA741C8F8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Dian numeron paikkamerkki 4">
            <a:extLst>
              <a:ext uri="{FF2B5EF4-FFF2-40B4-BE49-F238E27FC236}">
                <a16:creationId xmlns:a16="http://schemas.microsoft.com/office/drawing/2014/main" id="{98F9103E-9854-4552-ABB5-F3417E133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000" y="6217199"/>
            <a:ext cx="617589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6" name="Päivämäärän paikkamerkki 2">
            <a:extLst>
              <a:ext uri="{FF2B5EF4-FFF2-40B4-BE49-F238E27FC236}">
                <a16:creationId xmlns:a16="http://schemas.microsoft.com/office/drawing/2014/main" id="{FA21F258-BC22-4053-B6F4-DA7B6909D7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49070" y="6217199"/>
            <a:ext cx="1193529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fld id="{8E3A6F43-8BDE-4324-9D50-9F0AABC6B5BF}" type="datetime1">
              <a:rPr lang="fi-FI" smtClean="0"/>
              <a:pPr algn="r"/>
              <a:t>23.2.2023</a:t>
            </a:fld>
            <a:endParaRPr lang="fi-FI" dirty="0"/>
          </a:p>
        </p:txBody>
      </p:sp>
      <p:sp>
        <p:nvSpPr>
          <p:cNvPr id="17" name="Alatunnisteen paikkamerkki 3">
            <a:extLst>
              <a:ext uri="{FF2B5EF4-FFF2-40B4-BE49-F238E27FC236}">
                <a16:creationId xmlns:a16="http://schemas.microsoft.com/office/drawing/2014/main" id="{201B5D9D-32F8-420B-A119-93039E2A2A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2000" y="6217199"/>
            <a:ext cx="62532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2" name="Tekstiruutu 1"/>
          <p:cNvSpPr txBox="1"/>
          <p:nvPr/>
        </p:nvSpPr>
        <p:spPr>
          <a:xfrm>
            <a:off x="431371" y="6215924"/>
            <a:ext cx="4704523" cy="288000"/>
          </a:xfrm>
          <a:prstGeom prst="rect">
            <a:avLst/>
          </a:prstGeom>
          <a:noFill/>
        </p:spPr>
        <p:txBody>
          <a:bodyPr vert="horz" wrap="square" lIns="90000" tIns="46800" rIns="90000" bIns="46800" rtlCol="0" anchor="ctr" anchorCtr="0">
            <a:noAutofit/>
          </a:bodyPr>
          <a:lstStyle/>
          <a:p>
            <a:r>
              <a:rPr lang="fi-FI" sz="14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UEF</a:t>
            </a:r>
            <a:r>
              <a:rPr lang="fi-FI" sz="1400" spc="-1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fi-FI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fi-FI" sz="14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</a:t>
            </a:r>
            <a:r>
              <a:rPr lang="fi-FI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Eastern Finland</a:t>
            </a:r>
          </a:p>
        </p:txBody>
      </p:sp>
      <p:sp>
        <p:nvSpPr>
          <p:cNvPr id="1027" name="Rectangle 3" descr="Sisältö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487487" y="1844676"/>
            <a:ext cx="10177200" cy="419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26" name="Rectangle 2" descr="Otsikko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1487487" y="657227"/>
            <a:ext cx="10177200" cy="1012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742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hf hdr="0"/>
  <p:txStyles>
    <p:titleStyle>
      <a:lvl1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4000" b="1" i="0">
          <a:solidFill>
            <a:schemeClr val="tx1"/>
          </a:solidFill>
          <a:latin typeface="Open Sans Extrabold" panose="020B0606030504020204" pitchFamily="34" charset="0"/>
          <a:ea typeface="Open Sans Extrabold" panose="020B0606030504020204" pitchFamily="34" charset="0"/>
          <a:cs typeface="Open Sans Extrabold" panose="020B0606030504020204" pitchFamily="34" charset="0"/>
        </a:defRPr>
      </a:lvl1pPr>
      <a:lvl2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2pPr>
      <a:lvl3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3pPr>
      <a:lvl4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4pPr>
      <a:lvl5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5pPr>
      <a:lvl6pPr marL="548626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6pPr>
      <a:lvl7pPr marL="1097253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7pPr>
      <a:lvl8pPr marL="1645879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8pPr>
      <a:lvl9pPr marL="2194505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9pPr>
    </p:titleStyle>
    <p:bodyStyle>
      <a:lvl1pPr marL="219071" indent="-219071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Font typeface="Wingdings" pitchFamily="2" charset="2"/>
        <a:buChar char="§"/>
        <a:defRPr sz="28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52457" indent="-318128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–"/>
        <a:defRPr sz="24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81070" indent="-213355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•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5876" indent="-209545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–"/>
        <a:defRPr sz="18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47825" indent="-226690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»"/>
        <a:defRPr sz="16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96451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6pPr>
      <a:lvl7pPr marL="3145077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7pPr>
      <a:lvl8pPr marL="3693704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8pPr>
      <a:lvl9pPr marL="4242330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26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53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79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05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131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758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384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1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3836E4BB-6822-4C48-8978-A0DE71611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Dian numeron paikkamerkki 4">
            <a:extLst>
              <a:ext uri="{FF2B5EF4-FFF2-40B4-BE49-F238E27FC236}">
                <a16:creationId xmlns:a16="http://schemas.microsoft.com/office/drawing/2014/main" id="{C83E7D4A-667A-4582-916F-91E8C7FC19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000" y="6217199"/>
            <a:ext cx="617589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2">
            <a:extLst>
              <a:ext uri="{FF2B5EF4-FFF2-40B4-BE49-F238E27FC236}">
                <a16:creationId xmlns:a16="http://schemas.microsoft.com/office/drawing/2014/main" id="{46225150-54C7-4A08-B06D-1382B9545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59010" y="6217199"/>
            <a:ext cx="118359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fld id="{569E2235-F8DF-47C7-86F2-B50E00A866DC}" type="datetime1">
              <a:rPr lang="fi-FI" smtClean="0"/>
              <a:pPr algn="r"/>
              <a:t>23.2.2023</a:t>
            </a:fld>
            <a:endParaRPr lang="fi-FI" dirty="0"/>
          </a:p>
        </p:txBody>
      </p:sp>
      <p:sp>
        <p:nvSpPr>
          <p:cNvPr id="17" name="Alatunnisteen paikkamerkki 3">
            <a:extLst>
              <a:ext uri="{FF2B5EF4-FFF2-40B4-BE49-F238E27FC236}">
                <a16:creationId xmlns:a16="http://schemas.microsoft.com/office/drawing/2014/main" id="{FEC21096-5745-4587-AAF1-4FA0C90BCF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2000" y="6217199"/>
            <a:ext cx="62532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16" name="Tekstiruutu 15"/>
          <p:cNvSpPr txBox="1"/>
          <p:nvPr/>
        </p:nvSpPr>
        <p:spPr>
          <a:xfrm>
            <a:off x="431371" y="6217200"/>
            <a:ext cx="4704523" cy="288000"/>
          </a:xfrm>
          <a:prstGeom prst="rect">
            <a:avLst/>
          </a:prstGeom>
          <a:noFill/>
        </p:spPr>
        <p:txBody>
          <a:bodyPr wrap="square" lIns="90000" tIns="46800" rIns="90000" bIns="46800" rtlCol="0" anchor="ctr" anchorCtr="0">
            <a:spAutoFit/>
          </a:bodyPr>
          <a:lstStyle/>
          <a:p>
            <a:r>
              <a:rPr lang="fi-FI" sz="14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UEF</a:t>
            </a:r>
            <a:r>
              <a:rPr lang="fi-FI" sz="1400" spc="-1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fi-FI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fi-FI" sz="14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</a:t>
            </a:r>
            <a:r>
              <a:rPr lang="fi-FI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Eastern Finland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7292" y="3479205"/>
            <a:ext cx="10657416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Lisää teksti napsauttamalla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7292" y="2824132"/>
            <a:ext cx="10657416" cy="69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Lisää 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34427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/>
  <p:txStyles>
    <p:titleStyle>
      <a:lvl1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4000" b="1" i="0">
          <a:solidFill>
            <a:schemeClr val="tx1"/>
          </a:solidFill>
          <a:latin typeface="Open Sans Extrabold" panose="020B0606030504020204" pitchFamily="34" charset="0"/>
          <a:ea typeface="Open Sans Extrabold" panose="020B0606030504020204" pitchFamily="34" charset="0"/>
          <a:cs typeface="Open Sans Extrabold" panose="020B0606030504020204" pitchFamily="34" charset="0"/>
        </a:defRPr>
      </a:lvl1pPr>
      <a:lvl2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2pPr>
      <a:lvl3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3pPr>
      <a:lvl4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4pPr>
      <a:lvl5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5pPr>
      <a:lvl6pPr marL="548626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6pPr>
      <a:lvl7pPr marL="1097253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7pPr>
      <a:lvl8pPr marL="1645879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8pPr>
      <a:lvl9pPr marL="2194505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None/>
        <a:defRPr sz="2800" b="0" i="0">
          <a:solidFill>
            <a:schemeClr val="tx1"/>
          </a:solidFill>
          <a:latin typeface="Open Sans SemiBold" panose="020B0706030804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1pPr>
      <a:lvl2pPr marL="434329" indent="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None/>
        <a:defRPr>
          <a:solidFill>
            <a:srgbClr val="353535"/>
          </a:solidFill>
          <a:latin typeface="+mn-lt"/>
        </a:defRPr>
      </a:lvl2pPr>
      <a:lvl3pPr marL="967716" indent="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None/>
        <a:defRPr sz="1920">
          <a:solidFill>
            <a:srgbClr val="353535"/>
          </a:solidFill>
          <a:latin typeface="+mn-lt"/>
        </a:defRPr>
      </a:lvl3pPr>
      <a:lvl4pPr marL="1396330" indent="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None/>
        <a:defRPr sz="1680">
          <a:solidFill>
            <a:srgbClr val="353535"/>
          </a:solidFill>
          <a:latin typeface="+mn-lt"/>
        </a:defRPr>
      </a:lvl4pPr>
      <a:lvl5pPr marL="1821134" indent="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None/>
        <a:defRPr sz="1680">
          <a:solidFill>
            <a:srgbClr val="353535"/>
          </a:solidFill>
          <a:latin typeface="+mn-lt"/>
        </a:defRPr>
      </a:lvl5pPr>
      <a:lvl6pPr marL="2596451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6pPr>
      <a:lvl7pPr marL="3145077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7pPr>
      <a:lvl8pPr marL="3693704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8pPr>
      <a:lvl9pPr marL="4242330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26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53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79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05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131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758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384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1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on paikkamerkki 4">
            <a:extLst>
              <a:ext uri="{FF2B5EF4-FFF2-40B4-BE49-F238E27FC236}">
                <a16:creationId xmlns:a16="http://schemas.microsoft.com/office/drawing/2014/main" id="{DE9C5905-11AF-4A81-B918-315966311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fi-FI" dirty="0"/>
              <a:t>Lisää otsikko napsauttamalla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A911E493-C6E1-4F25-82FE-640647329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4198E355-A7E0-4858-BF2F-D2C9A14EBCDA}"/>
              </a:ext>
            </a:extLst>
          </p:cNvPr>
          <p:cNvSpPr txBox="1"/>
          <p:nvPr/>
        </p:nvSpPr>
        <p:spPr>
          <a:xfrm>
            <a:off x="431371" y="6217200"/>
            <a:ext cx="4704523" cy="288000"/>
          </a:xfrm>
          <a:prstGeom prst="rect">
            <a:avLst/>
          </a:prstGeom>
          <a:noFill/>
        </p:spPr>
        <p:txBody>
          <a:bodyPr wrap="square" lIns="90000" tIns="46800" rIns="90000" bIns="46800" rtlCol="0" anchor="ctr" anchorCtr="0">
            <a:spAutoFit/>
          </a:bodyPr>
          <a:lstStyle/>
          <a:p>
            <a:r>
              <a:rPr lang="fi-FI" sz="14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UEF</a:t>
            </a:r>
            <a:r>
              <a:rPr lang="fi-FI" sz="1400" spc="-1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fi-FI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fi-FI" sz="14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</a:t>
            </a:r>
            <a:r>
              <a:rPr lang="fi-FI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Eastern Finland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3F5C535-0370-4080-BB9D-023BC87A87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2000" y="6217200"/>
            <a:ext cx="62532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fi-FI"/>
              <a:t>Esityksen nimi / Tekijä</a:t>
            </a:r>
            <a:endParaRPr lang="fi-FI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3A45D08-D7BD-4296-8D1D-D35BD3F370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59009" y="6217200"/>
            <a:ext cx="1182991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fld id="{4537718C-E7C6-4A7E-9A57-A0461A6E8F98}" type="datetimeFigureOut">
              <a:rPr lang="fi-FI" smtClean="0"/>
              <a:pPr algn="r"/>
              <a:t>23.2.2023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871E3D4-4CC6-49C2-9ED5-54B7010E08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000" y="6217200"/>
            <a:ext cx="6192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EDA13E43-8BC8-48FB-A94B-C304C3541E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363C0CE2-764E-EA45-B55A-F7E46D2E4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hf hdr="0"/>
  <p:txStyles>
    <p:titleStyle>
      <a:lvl1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4000" b="1">
          <a:solidFill>
            <a:srgbClr val="353535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2pPr>
      <a:lvl3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3pPr>
      <a:lvl4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4pPr>
      <a:lvl5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5pPr>
      <a:lvl6pPr marL="548626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6pPr>
      <a:lvl7pPr marL="1097253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7pPr>
      <a:lvl8pPr marL="1645879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8pPr>
      <a:lvl9pPr marL="2194505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9pPr>
    </p:titleStyle>
    <p:bodyStyle>
      <a:lvl1pPr marL="219071" indent="-219071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Char char="•"/>
        <a:defRPr sz="2400">
          <a:solidFill>
            <a:srgbClr val="353535"/>
          </a:solidFill>
          <a:latin typeface="+mn-lt"/>
          <a:ea typeface="+mn-ea"/>
          <a:cs typeface="+mn-cs"/>
        </a:defRPr>
      </a:lvl1pPr>
      <a:lvl2pPr marL="752457" indent="-318128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Char char="–"/>
        <a:defRPr>
          <a:solidFill>
            <a:srgbClr val="353535"/>
          </a:solidFill>
          <a:latin typeface="+mn-lt"/>
        </a:defRPr>
      </a:lvl2pPr>
      <a:lvl3pPr marL="1181070" indent="-213355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Char char="•"/>
        <a:defRPr sz="1920">
          <a:solidFill>
            <a:srgbClr val="353535"/>
          </a:solidFill>
          <a:latin typeface="+mn-lt"/>
        </a:defRPr>
      </a:lvl3pPr>
      <a:lvl4pPr marL="1605876" indent="-209545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Char char="–"/>
        <a:defRPr sz="1680">
          <a:solidFill>
            <a:srgbClr val="353535"/>
          </a:solidFill>
          <a:latin typeface="+mn-lt"/>
        </a:defRPr>
      </a:lvl4pPr>
      <a:lvl5pPr marL="2047825" indent="-22669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Char char="»"/>
        <a:defRPr sz="1680">
          <a:solidFill>
            <a:srgbClr val="353535"/>
          </a:solidFill>
          <a:latin typeface="+mn-lt"/>
        </a:defRPr>
      </a:lvl5pPr>
      <a:lvl6pPr marL="2596451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6pPr>
      <a:lvl7pPr marL="3145077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7pPr>
      <a:lvl8pPr marL="3693704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8pPr>
      <a:lvl9pPr marL="4242330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26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53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79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05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131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758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384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1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2EAD3F-CE3D-4D80-8104-1869838D09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Työelämälähtöinen malli opinnäytetöiden toteuttamiseen yhteistyössä yritysten kanssa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18EC9F-BD6E-422C-BFAF-BF59E3BF0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2635" y="4483523"/>
            <a:ext cx="10466728" cy="487862"/>
          </a:xfrm>
        </p:spPr>
        <p:txBody>
          <a:bodyPr/>
          <a:lstStyle/>
          <a:p>
            <a:r>
              <a:rPr lang="fi-FI"/>
              <a:t>Opiskeluhyvinvoinnin ja ohjauksen teemapäivä 23.2.2023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250F39-5B7E-10CC-7BB5-CE91E8C92026}"/>
              </a:ext>
            </a:extLst>
          </p:cNvPr>
          <p:cNvSpPr txBox="1"/>
          <p:nvPr/>
        </p:nvSpPr>
        <p:spPr>
          <a:xfrm>
            <a:off x="862635" y="5071971"/>
            <a:ext cx="6094602" cy="66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800">
                <a:latin typeface="+mn-lt"/>
              </a:rPr>
              <a:t>FT Kirsi Ikonen</a:t>
            </a:r>
          </a:p>
          <a:p>
            <a:r>
              <a:rPr lang="fi-FI" sz="1800">
                <a:latin typeface="+mn-lt"/>
              </a:rPr>
              <a:t>Fysiikan ja matematiikan laitos </a:t>
            </a:r>
          </a:p>
        </p:txBody>
      </p:sp>
    </p:spTree>
    <p:extLst>
      <p:ext uri="{BB962C8B-B14F-4D97-AF65-F5344CB8AC3E}">
        <p14:creationId xmlns:p14="http://schemas.microsoft.com/office/powerpoint/2010/main" val="50489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2A367-C634-1377-AC50-05B7214A1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Taustaa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D94D5-52D7-3596-940A-0EC970093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26" y="1665291"/>
            <a:ext cx="11006961" cy="4176713"/>
          </a:xfrm>
        </p:spPr>
        <p:txBody>
          <a:bodyPr/>
          <a:lstStyle/>
          <a:p>
            <a:r>
              <a:rPr lang="fi-FI"/>
              <a:t>Fysiikan ja matematiikan laitoksella ei ole ollut yhteisiä käytänteitä yritysten toimeksiantona tehtäville opinnäytetöille.</a:t>
            </a:r>
          </a:p>
          <a:p>
            <a:r>
              <a:rPr lang="fi-FI"/>
              <a:t>Selkeyden puute (tavoitteet, roolit, aikataulut, aiheen rajaaminen)</a:t>
            </a:r>
          </a:p>
          <a:p>
            <a:pPr marL="434329" lvl="1" indent="0">
              <a:buNone/>
            </a:pPr>
            <a:r>
              <a:rPr lang="fi-FI">
                <a:sym typeface="Wingdings" panose="05000000000000000000" pitchFamily="2" charset="2"/>
              </a:rPr>
              <a:t> </a:t>
            </a:r>
            <a:r>
              <a:rPr lang="fi-FI"/>
              <a:t>Aikataulujen venyminen</a:t>
            </a:r>
          </a:p>
          <a:p>
            <a:pPr marL="434329" lvl="1" indent="0">
              <a:buNone/>
            </a:pPr>
            <a:r>
              <a:rPr lang="fi-FI">
                <a:sym typeface="Wingdings" panose="05000000000000000000" pitchFamily="2" charset="2"/>
              </a:rPr>
              <a:t> </a:t>
            </a:r>
            <a:r>
              <a:rPr lang="fi-FI"/>
              <a:t>Ongelmat opiskelijoiden sitoutumisessa</a:t>
            </a:r>
          </a:p>
          <a:p>
            <a:pPr marL="434329" lvl="1" indent="0">
              <a:buNone/>
            </a:pPr>
            <a:r>
              <a:rPr lang="fi-FI">
                <a:sym typeface="Wingdings" panose="05000000000000000000" pitchFamily="2" charset="2"/>
              </a:rPr>
              <a:t> </a:t>
            </a:r>
            <a:r>
              <a:rPr lang="fi-FI"/>
              <a:t>Yritysten tyytyväisyys</a:t>
            </a:r>
          </a:p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49730-E452-2304-0047-05318B97F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520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2A367-C634-1377-AC50-05B7214A1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Taustaa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D94D5-52D7-3596-940A-0EC970093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65291"/>
            <a:ext cx="10750287" cy="4176713"/>
          </a:xfrm>
        </p:spPr>
        <p:txBody>
          <a:bodyPr/>
          <a:lstStyle/>
          <a:p>
            <a:r>
              <a:rPr lang="fi-FI"/>
              <a:t>Syksyllä 2023 käynnistyvät tekniikan koulutusohjelmat luovat laajemman tarpeen hyville käytänteille ja yhteisille ohjeille.</a:t>
            </a:r>
          </a:p>
          <a:p>
            <a:r>
              <a:rPr lang="fi-FI"/>
              <a:t>Muiden yliopistojen ja ammattikorkeakoulujen hyvät käytänteet kehitystyön raameina.</a:t>
            </a:r>
          </a:p>
          <a:p>
            <a:r>
              <a:rPr lang="fi-FI"/>
              <a:t>Yritykset mukana hankkeessa</a:t>
            </a:r>
          </a:p>
          <a:p>
            <a:pPr lvl="1"/>
            <a:r>
              <a:rPr lang="fi-FI"/>
              <a:t>Kokemusta kehittämisyhteistyöstä: Fotoniikan syventävän laboratoriotyökurssin uudistaminen yhdessä teknologiayritysten kanssa 2021-2022.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49730-E452-2304-0047-05318B97F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611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2A367-C634-1377-AC50-05B7214A1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Työelämälähtöinen malli opinnäytetöiden ohjaamiseen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D94D5-52D7-3596-940A-0EC970093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17558"/>
            <a:ext cx="10750287" cy="3724446"/>
          </a:xfrm>
        </p:spPr>
        <p:txBody>
          <a:bodyPr/>
          <a:lstStyle/>
          <a:p>
            <a:r>
              <a:rPr lang="fi-FI"/>
              <a:t>Hankkeen tuotos tulee muodostumaan ohje- ja tukimateriaaleista yliopiston ohjaajille, opiskelijoille ja yrityksille. </a:t>
            </a:r>
          </a:p>
          <a:p>
            <a:pPr lvl="1"/>
            <a:r>
              <a:rPr lang="fi-FI"/>
              <a:t>Osapuolten vastuut, velvollisuudet ja oikeudet</a:t>
            </a:r>
          </a:p>
          <a:p>
            <a:pPr lvl="1"/>
            <a:r>
              <a:rPr lang="fi-FI"/>
              <a:t>Selkeät tavoitteet, työskentelyn aikataulu ja tarkastelupisteet edistymisen seuraamiseksi</a:t>
            </a:r>
          </a:p>
          <a:p>
            <a:pPr lvl="1"/>
            <a:r>
              <a:rPr lang="fi-FI"/>
              <a:t>Opinnäytetyön julkisuuteen, opiskelijan mahdolliseen palkkaukseen ym. liittyvät yksityiskohdat.</a:t>
            </a:r>
          </a:p>
          <a:p>
            <a:pPr marL="0" indent="0">
              <a:buNone/>
            </a:pPr>
            <a:endParaRPr lang="fi-FI"/>
          </a:p>
          <a:p>
            <a:pPr lvl="2"/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49730-E452-2304-0047-05318B97F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10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2A367-C634-1377-AC50-05B7214A1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Työelämälähtöinen malli opinnäytetöiden ohjaamiseen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D94D5-52D7-3596-940A-0EC970093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17558"/>
            <a:ext cx="10750287" cy="3724446"/>
          </a:xfrm>
        </p:spPr>
        <p:txBody>
          <a:bodyPr/>
          <a:lstStyle/>
          <a:p>
            <a:r>
              <a:rPr lang="fi-FI"/>
              <a:t>Mallin kautta tuodaan selkeyttä opiskelijan, ohjaajan ja yrityksen rooleihin opinnäytetyöprosessissa ja saadaan kaikki osapuolet sitoutumaan yhteisten tavoitteiden toteuttamiseen.</a:t>
            </a:r>
          </a:p>
          <a:p>
            <a:r>
              <a:rPr lang="fi-FI"/>
              <a:t>Malli pyrkii yhdenmukaistamaan opinnäytetöiden ohjaamista, kohentamaan ohjauksen laatua ja lisäämään opiskelijoiden yhdenvertaisuutta. </a:t>
            </a:r>
          </a:p>
          <a:p>
            <a:endParaRPr lang="fi-FI"/>
          </a:p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49730-E452-2304-0047-05318B97F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556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48C2-BBF6-8B94-061A-58A0003F3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Hankkeen laajempi merkitys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FE024-5F5C-6978-D2BD-98BCE71A1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105" y="1488828"/>
            <a:ext cx="10862513" cy="4147200"/>
          </a:xfrm>
        </p:spPr>
        <p:txBody>
          <a:bodyPr/>
          <a:lstStyle/>
          <a:p>
            <a:r>
              <a:rPr lang="fi-FI"/>
              <a:t>Onnistuneet opinnäytetyöprojektit edellytys yliopiston maineen ja pitkäjänteisen yritysyhteistyön ylläpitämisessä. </a:t>
            </a:r>
          </a:p>
          <a:p>
            <a:r>
              <a:rPr lang="fi-FI"/>
              <a:t>Myönteiset kokemukset opiskelijoiden ja yliopiston henkilökunnan työskentelystä voi avaa ovia laajempaan yhteistyöhön.</a:t>
            </a:r>
          </a:p>
          <a:p>
            <a:r>
              <a:rPr lang="fi-FI"/>
              <a:t>Hyvin suunnitellut ja onnistuneesti toteutetut opinnäytetyöprojektit tuovat yrityksille lisäarvoa. </a:t>
            </a:r>
          </a:p>
          <a:p>
            <a:r>
              <a:rPr lang="fi-FI"/>
              <a:t>Hyvin sujunut yhteistyö voi myös varmistaa opiskelijalle työpaikan.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C6E4D7-48E2-96FF-DB7E-489866995EA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9719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687C2-7DFF-BB1A-1F20-CA4A13D3F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Kiitos!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BCFBBE-7FAA-21C8-52BC-6DA92A6BB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3E43-8BC8-48FB-A94B-C304C3541EED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3091902"/>
      </p:ext>
    </p:extLst>
  </p:cSld>
  <p:clrMapOvr>
    <a:masterClrMapping/>
  </p:clrMapOvr>
</p:sld>
</file>

<file path=ppt/theme/theme1.xml><?xml version="1.0" encoding="utf-8"?>
<a:theme xmlns:a="http://schemas.openxmlformats.org/drawingml/2006/main" name="Aloitus">
  <a:themeElements>
    <a:clrScheme name="UEF">
      <a:dk1>
        <a:srgbClr val="000000"/>
      </a:dk1>
      <a:lt1>
        <a:srgbClr val="FFFFFF"/>
      </a:lt1>
      <a:dk2>
        <a:srgbClr val="000000"/>
      </a:dk2>
      <a:lt2>
        <a:srgbClr val="D4D4D4"/>
      </a:lt2>
      <a:accent1>
        <a:srgbClr val="077E9E"/>
      </a:accent1>
      <a:accent2>
        <a:srgbClr val="006788"/>
      </a:accent2>
      <a:accent3>
        <a:srgbClr val="FFFFFF"/>
      </a:accent3>
      <a:accent4>
        <a:srgbClr val="000000"/>
      </a:accent4>
      <a:accent5>
        <a:srgbClr val="28B8CE"/>
      </a:accent5>
      <a:accent6>
        <a:srgbClr val="005D7B"/>
      </a:accent6>
      <a:hlink>
        <a:srgbClr val="009FB8"/>
      </a:hlink>
      <a:folHlink>
        <a:srgbClr val="28B8CE"/>
      </a:folHlink>
    </a:clrScheme>
    <a:fontScheme name="Otsikko UEF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itys7" id="{C676C439-C2C0-C943-B5B9-96197AE5BB58}" vid="{241C52A0-79DD-DB4C-BE19-60290DD24C6E}"/>
    </a:ext>
  </a:extLst>
</a:theme>
</file>

<file path=ppt/theme/theme2.xml><?xml version="1.0" encoding="utf-8"?>
<a:theme xmlns:a="http://schemas.openxmlformats.org/drawingml/2006/main" name="Basic">
  <a:themeElements>
    <a:clrScheme name="UEF">
      <a:dk1>
        <a:srgbClr val="000000"/>
      </a:dk1>
      <a:lt1>
        <a:srgbClr val="FFFFFF"/>
      </a:lt1>
      <a:dk2>
        <a:srgbClr val="000000"/>
      </a:dk2>
      <a:lt2>
        <a:srgbClr val="D4D4D4"/>
      </a:lt2>
      <a:accent1>
        <a:srgbClr val="077E9E"/>
      </a:accent1>
      <a:accent2>
        <a:srgbClr val="006788"/>
      </a:accent2>
      <a:accent3>
        <a:srgbClr val="FFFFFF"/>
      </a:accent3>
      <a:accent4>
        <a:srgbClr val="000000"/>
      </a:accent4>
      <a:accent5>
        <a:srgbClr val="28B8CE"/>
      </a:accent5>
      <a:accent6>
        <a:srgbClr val="005D7B"/>
      </a:accent6>
      <a:hlink>
        <a:srgbClr val="009FB8"/>
      </a:hlink>
      <a:folHlink>
        <a:srgbClr val="28B8CE"/>
      </a:folHlink>
    </a:clrScheme>
    <a:fontScheme name="UEF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itys7" id="{C676C439-C2C0-C943-B5B9-96197AE5BB58}" vid="{2FD83182-C6A8-7D4E-A9E0-B961312839DF}"/>
    </a:ext>
  </a:extLst>
</a:theme>
</file>

<file path=ppt/theme/theme3.xml><?xml version="1.0" encoding="utf-8"?>
<a:theme xmlns:a="http://schemas.openxmlformats.org/drawingml/2006/main" name="Välilehdet">
  <a:themeElements>
    <a:clrScheme name="UEF">
      <a:dk1>
        <a:srgbClr val="000000"/>
      </a:dk1>
      <a:lt1>
        <a:srgbClr val="FFFFFF"/>
      </a:lt1>
      <a:dk2>
        <a:srgbClr val="000000"/>
      </a:dk2>
      <a:lt2>
        <a:srgbClr val="D4D4D4"/>
      </a:lt2>
      <a:accent1>
        <a:srgbClr val="077E9E"/>
      </a:accent1>
      <a:accent2>
        <a:srgbClr val="006788"/>
      </a:accent2>
      <a:accent3>
        <a:srgbClr val="FFFFFF"/>
      </a:accent3>
      <a:accent4>
        <a:srgbClr val="000000"/>
      </a:accent4>
      <a:accent5>
        <a:srgbClr val="28B8CE"/>
      </a:accent5>
      <a:accent6>
        <a:srgbClr val="005D7B"/>
      </a:accent6>
      <a:hlink>
        <a:srgbClr val="009FB8"/>
      </a:hlink>
      <a:folHlink>
        <a:srgbClr val="28B8CE"/>
      </a:folHlink>
    </a:clrScheme>
    <a:fontScheme name="Otsikko UEF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itys7" id="{C676C439-C2C0-C943-B5B9-96197AE5BB58}" vid="{AE7E76F1-1FDB-4E4A-9FA6-B277271525A5}"/>
    </a:ext>
  </a:extLst>
</a:theme>
</file>

<file path=ppt/theme/theme4.xml><?xml version="1.0" encoding="utf-8"?>
<a:theme xmlns:a="http://schemas.openxmlformats.org/drawingml/2006/main" name="Lopetus">
  <a:themeElements>
    <a:clrScheme name="UEF">
      <a:dk1>
        <a:srgbClr val="000000"/>
      </a:dk1>
      <a:lt1>
        <a:srgbClr val="FFFFFF"/>
      </a:lt1>
      <a:dk2>
        <a:srgbClr val="000000"/>
      </a:dk2>
      <a:lt2>
        <a:srgbClr val="D4D4D4"/>
      </a:lt2>
      <a:accent1>
        <a:srgbClr val="077E9E"/>
      </a:accent1>
      <a:accent2>
        <a:srgbClr val="006788"/>
      </a:accent2>
      <a:accent3>
        <a:srgbClr val="FFFFFF"/>
      </a:accent3>
      <a:accent4>
        <a:srgbClr val="000000"/>
      </a:accent4>
      <a:accent5>
        <a:srgbClr val="28B8CE"/>
      </a:accent5>
      <a:accent6>
        <a:srgbClr val="005D7B"/>
      </a:accent6>
      <a:hlink>
        <a:srgbClr val="009FB8"/>
      </a:hlink>
      <a:folHlink>
        <a:srgbClr val="28B8CE"/>
      </a:folHlink>
    </a:clrScheme>
    <a:fontScheme name="Otsikko UEF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800" dirty="0">
            <a:latin typeface="Open Sans ExtraBold" panose="020B0906030804020204" pitchFamily="34" charset="0"/>
            <a:ea typeface="Open Sans ExtraBold" panose="020B0906030804020204" pitchFamily="34" charset="0"/>
            <a:cs typeface="Open Sans ExtraBold" panose="020B0906030804020204" pitchFamily="34" charset="0"/>
          </a:defRPr>
        </a:defPPr>
      </a:lstStyle>
    </a:txDef>
  </a:objectDefaults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itys7" id="{C676C439-C2C0-C943-B5B9-96197AE5BB58}" vid="{531A8CA0-87F7-3743-9BC9-21D57F1A04C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7a4183c-ed02-44cf-a446-fa7378387341" xsi:nil="true"/>
    <lcf76f155ced4ddcb4097134ff3c332f xmlns="c298af72-ac1a-4c47-baec-a9ecb9645f5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8002FC5E205F499881650124DE7562" ma:contentTypeVersion="12" ma:contentTypeDescription="Create a new document." ma:contentTypeScope="" ma:versionID="08e31e8690f1dfb9c0517838a54fcf77">
  <xsd:schema xmlns:xsd="http://www.w3.org/2001/XMLSchema" xmlns:xs="http://www.w3.org/2001/XMLSchema" xmlns:p="http://schemas.microsoft.com/office/2006/metadata/properties" xmlns:ns2="c298af72-ac1a-4c47-baec-a9ecb9645f52" xmlns:ns3="37a4183c-ed02-44cf-a446-fa7378387341" targetNamespace="http://schemas.microsoft.com/office/2006/metadata/properties" ma:root="true" ma:fieldsID="ca477c5ad0e90d4bb181f3510556a4d1" ns2:_="" ns3:_="">
    <xsd:import namespace="c298af72-ac1a-4c47-baec-a9ecb9645f52"/>
    <xsd:import namespace="37a4183c-ed02-44cf-a446-fa73783873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8af72-ac1a-4c47-baec-a9ecb9645f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ba83825-fb8d-42b2-af4d-523da4d0f3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4183c-ed02-44cf-a446-fa7378387341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279126dd-dc31-4274-85c8-98018fc2e47b}" ma:internalName="TaxCatchAll" ma:showField="CatchAllData" ma:web="37a4183c-ed02-44cf-a446-fa73783873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F97D9E-9621-4F01-BAAB-18C60D50092F}">
  <ds:schemaRefs>
    <ds:schemaRef ds:uri="http://schemas.microsoft.com/office/2006/metadata/properties"/>
    <ds:schemaRef ds:uri="http://schemas.microsoft.com/office/infopath/2007/PartnerControls"/>
    <ds:schemaRef ds:uri="5b79877e-0d44-4f95-921b-7edaf05a2dcc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2C7C4EF8-7AF7-456B-83AE-3CEBDF13A771}"/>
</file>

<file path=customXml/itemProps3.xml><?xml version="1.0" encoding="utf-8"?>
<ds:datastoreItem xmlns:ds="http://schemas.openxmlformats.org/officeDocument/2006/customXml" ds:itemID="{ECC9D2D7-4843-4E6E-A0BF-47FB76859A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UEF_PP_malli</Template>
  <TotalTime>1790</TotalTime>
  <Words>230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Open Sans</vt:lpstr>
      <vt:lpstr>Open Sans Extrabold</vt:lpstr>
      <vt:lpstr>Open Sans Extrabold</vt:lpstr>
      <vt:lpstr>Open Sans SemiBold</vt:lpstr>
      <vt:lpstr>Palatino Linotype</vt:lpstr>
      <vt:lpstr>Wingdings</vt:lpstr>
      <vt:lpstr>Aloitus</vt:lpstr>
      <vt:lpstr>Basic</vt:lpstr>
      <vt:lpstr>Välilehdet</vt:lpstr>
      <vt:lpstr>Lopetus</vt:lpstr>
      <vt:lpstr>Työelämälähtöinen malli opinnäytetöiden toteuttamiseen yhteistyössä yritysten kanssa</vt:lpstr>
      <vt:lpstr>Taustaa</vt:lpstr>
      <vt:lpstr>Taustaa</vt:lpstr>
      <vt:lpstr>Työelämälähtöinen malli opinnäytetöiden ohjaamiseen</vt:lpstr>
      <vt:lpstr>Työelämälähtöinen malli opinnäytetöiden ohjaamiseen</vt:lpstr>
      <vt:lpstr>Hankkeen laajempi merkitys </vt:lpstr>
      <vt:lpstr>Kiitos!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Työelämälähtöinen malli opinnäytetöiden toteuttamiseen yhteistyössä yritysten kanssa</dc:title>
  <dc:creator>Kirsi Ikonen</dc:creator>
  <cp:lastModifiedBy>Kirsi Vallius-Leinonen</cp:lastModifiedBy>
  <cp:revision>2</cp:revision>
  <dcterms:created xsi:type="dcterms:W3CDTF">2023-02-20T12:00:26Z</dcterms:created>
  <dcterms:modified xsi:type="dcterms:W3CDTF">2023-02-23T10:49:18Z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0x0101008F8002FC5E205F499881650124DE7562</vt:lpwstr>
  </property>
  <property fmtid="{D5CDD505-2E9C-101B-9397-08002B2CF9AE}" pid="3" name="UEFTopic">
    <vt:lpwstr/>
  </property>
</Properties>
</file>