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2D09642-A62A-4725-9C46-68557286CD7E}" type="datetimeFigureOut">
              <a:rPr lang="fi-FI" smtClean="0"/>
              <a:t>22.10.2024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2255929-55F0-40BB-A90E-EA4DDF8F7872}" type="slidenum">
              <a:rPr lang="fi-FI" smtClean="0"/>
              <a:t>‹#›</a:t>
            </a:fld>
            <a:endParaRPr lang="fi-FI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12078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9642-A62A-4725-9C46-68557286CD7E}" type="datetimeFigureOut">
              <a:rPr lang="fi-FI" smtClean="0"/>
              <a:t>22.10.2024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5929-55F0-40BB-A90E-EA4DDF8F78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398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9642-A62A-4725-9C46-68557286CD7E}" type="datetimeFigureOut">
              <a:rPr lang="fi-FI" smtClean="0"/>
              <a:t>22.10.2024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5929-55F0-40BB-A90E-EA4DDF8F78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6442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9642-A62A-4725-9C46-68557286CD7E}" type="datetimeFigureOut">
              <a:rPr lang="fi-FI" smtClean="0"/>
              <a:t>22.10.2024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5929-55F0-40BB-A90E-EA4DDF8F7872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897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9642-A62A-4725-9C46-68557286CD7E}" type="datetimeFigureOut">
              <a:rPr lang="fi-FI" smtClean="0"/>
              <a:t>22.10.2024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5929-55F0-40BB-A90E-EA4DDF8F78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112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9642-A62A-4725-9C46-68557286CD7E}" type="datetimeFigureOut">
              <a:rPr lang="fi-FI" smtClean="0"/>
              <a:t>22.10.2024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5929-55F0-40BB-A90E-EA4DDF8F78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7077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9642-A62A-4725-9C46-68557286CD7E}" type="datetimeFigureOut">
              <a:rPr lang="fi-FI" smtClean="0"/>
              <a:t>22.10.2024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5929-55F0-40BB-A90E-EA4DDF8F78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9446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9642-A62A-4725-9C46-68557286CD7E}" type="datetimeFigureOut">
              <a:rPr lang="fi-FI" smtClean="0"/>
              <a:t>22.10.2024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5929-55F0-40BB-A90E-EA4DDF8F78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2559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9642-A62A-4725-9C46-68557286CD7E}" type="datetimeFigureOut">
              <a:rPr lang="fi-FI" smtClean="0"/>
              <a:t>22.10.2024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5929-55F0-40BB-A90E-EA4DDF8F78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1857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9642-A62A-4725-9C46-68557286CD7E}" type="datetimeFigureOut">
              <a:rPr lang="fi-FI" smtClean="0"/>
              <a:t>22.10.2024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5929-55F0-40BB-A90E-EA4DDF8F78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278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9642-A62A-4725-9C46-68557286CD7E}" type="datetimeFigureOut">
              <a:rPr lang="fi-FI" smtClean="0"/>
              <a:t>22.10.2024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5929-55F0-40BB-A90E-EA4DDF8F78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7450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9642-A62A-4725-9C46-68557286CD7E}" type="datetimeFigureOut">
              <a:rPr lang="fi-FI" smtClean="0"/>
              <a:t>22.10.2024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5929-55F0-40BB-A90E-EA4DDF8F78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7333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9642-A62A-4725-9C46-68557286CD7E}" type="datetimeFigureOut">
              <a:rPr lang="fi-FI" smtClean="0"/>
              <a:t>22.10.2024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5929-55F0-40BB-A90E-EA4DDF8F78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2381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9642-A62A-4725-9C46-68557286CD7E}" type="datetimeFigureOut">
              <a:rPr lang="fi-FI" smtClean="0"/>
              <a:t>22.10.2024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5929-55F0-40BB-A90E-EA4DDF8F78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3721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9642-A62A-4725-9C46-68557286CD7E}" type="datetimeFigureOut">
              <a:rPr lang="fi-FI" smtClean="0"/>
              <a:t>22.10.2024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5929-55F0-40BB-A90E-EA4DDF8F78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813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9642-A62A-4725-9C46-68557286CD7E}" type="datetimeFigureOut">
              <a:rPr lang="fi-FI" smtClean="0"/>
              <a:t>22.10.2024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5929-55F0-40BB-A90E-EA4DDF8F78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822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9642-A62A-4725-9C46-68557286CD7E}" type="datetimeFigureOut">
              <a:rPr lang="fi-FI" smtClean="0"/>
              <a:t>22.10.2024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5929-55F0-40BB-A90E-EA4DDF8F78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2569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2D09642-A62A-4725-9C46-68557286CD7E}" type="datetimeFigureOut">
              <a:rPr lang="fi-FI" smtClean="0"/>
              <a:t>22.10.2024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2255929-55F0-40BB-A90E-EA4DDF8F78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54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uef.fi/savilahdenneuroseura/" TargetMode="External"/><Relationship Id="rId2" Type="http://schemas.openxmlformats.org/officeDocument/2006/relationships/hyperlink" Target="mailto:sini.lamsa@pshyvinvointialue.fi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CAFEC548-F9CD-0B9C-F03E-C5DCA58A3F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946" y="1563777"/>
            <a:ext cx="5171323" cy="1201850"/>
          </a:xfrm>
        </p:spPr>
        <p:txBody>
          <a:bodyPr>
            <a:noAutofit/>
          </a:bodyPr>
          <a:lstStyle/>
          <a:p>
            <a:pPr algn="l"/>
            <a:r>
              <a:rPr lang="fi-FI" sz="3200" u="sng" dirty="0"/>
              <a:t>SNS – Savilahden Neuroseuran </a:t>
            </a:r>
            <a:br>
              <a:rPr lang="fi-FI" sz="3200" u="sng" dirty="0"/>
            </a:br>
            <a:r>
              <a:rPr lang="fi-FI" sz="3200" u="sng" dirty="0"/>
              <a:t>perinteiset Pikkujoulut </a:t>
            </a:r>
            <a:br>
              <a:rPr lang="fi-FI" sz="3200" u="sng" dirty="0"/>
            </a:br>
            <a:r>
              <a:rPr lang="fi-FI" sz="3200" u="sng" dirty="0"/>
              <a:t>29.11.2024 </a:t>
            </a:r>
            <a:r>
              <a:rPr lang="fi-FI" sz="3200" u="sng" dirty="0" err="1"/>
              <a:t>Puijonsarvessa</a:t>
            </a:r>
            <a:r>
              <a:rPr lang="fi-FI" sz="3200" u="sng" dirty="0"/>
              <a:t> klo 18-23.30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596FB003-7748-3B82-27FB-F6940ED52A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432348" y="4757039"/>
            <a:ext cx="6062446" cy="550333"/>
          </a:xfrm>
        </p:spPr>
        <p:txBody>
          <a:bodyPr/>
          <a:lstStyle/>
          <a:p>
            <a:pPr algn="l"/>
            <a:r>
              <a:rPr lang="fi-FI" sz="1800" dirty="0">
                <a:solidFill>
                  <a:schemeClr val="tx1"/>
                </a:solidFill>
              </a:rPr>
              <a:t>Luvassa Illallinen, </a:t>
            </a:r>
          </a:p>
          <a:p>
            <a:pPr algn="l"/>
            <a:r>
              <a:rPr lang="fi-FI" sz="1800" dirty="0">
                <a:solidFill>
                  <a:schemeClr val="tx1"/>
                </a:solidFill>
              </a:rPr>
              <a:t>live-musiikkia: Levottomat kädet - bändi</a:t>
            </a:r>
          </a:p>
          <a:p>
            <a:pPr algn="l"/>
            <a:r>
              <a:rPr lang="fi-FI" sz="1800" dirty="0">
                <a:solidFill>
                  <a:schemeClr val="tx1"/>
                </a:solidFill>
              </a:rPr>
              <a:t>Neurocenter - elokuva Tyrävaaran yo-sairaalasta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A085BB0-C3FB-3455-4C5D-9EE2B0B9EB00}"/>
              </a:ext>
            </a:extLst>
          </p:cNvPr>
          <p:cNvSpPr txBox="1"/>
          <p:nvPr/>
        </p:nvSpPr>
        <p:spPr>
          <a:xfrm>
            <a:off x="276821" y="3015122"/>
            <a:ext cx="7943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Ilmoittautuminen 15.11.2024 mennessä ruokavaliotietoineen</a:t>
            </a:r>
          </a:p>
          <a:p>
            <a:r>
              <a:rPr lang="fi-FI" dirty="0"/>
              <a:t>mennessä  </a:t>
            </a:r>
            <a:r>
              <a:rPr lang="fi-FI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sini.lamsa@pshyvinvointialue.fi</a:t>
            </a:r>
            <a:endParaRPr lang="fi-FI" sz="1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i-FI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Jos et vielä ole Savilahden Neuroseura ry:n jäsen, ohjeet löytyvät nettisivuilta:</a:t>
            </a:r>
          </a:p>
          <a:p>
            <a:r>
              <a:rPr lang="fi-FI" sz="1800" u="sng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https://sites.uef.fi/savilahdenneuroseura/</a:t>
            </a:r>
            <a:endParaRPr lang="fi-FI" sz="1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dirty="0"/>
              <a:t> 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54B87D8-C674-C2DF-6D6A-F3E28A4505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871" y="703938"/>
            <a:ext cx="2561816" cy="31883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8682031F-FC93-5D18-9A4E-9C548F12CB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168" t="1809" b="1"/>
          <a:stretch/>
        </p:blipFill>
        <p:spPr>
          <a:xfrm>
            <a:off x="124048" y="314836"/>
            <a:ext cx="2669906" cy="16819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3852962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äätapahtuma">
  <a:themeElements>
    <a:clrScheme name="Päätapahtuma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Päätapahtuma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äätapahtum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Päätapahtuma</Template>
  <TotalTime>62</TotalTime>
  <Words>64</Words>
  <Application>Microsoft Office PowerPoint</Application>
  <PresentationFormat>Laajakuva</PresentationFormat>
  <Paragraphs>10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Arial</vt:lpstr>
      <vt:lpstr>Calibri</vt:lpstr>
      <vt:lpstr>Impact</vt:lpstr>
      <vt:lpstr>Päätapahtuma</vt:lpstr>
      <vt:lpstr>SNS – Savilahden Neuroseuran  perinteiset Pikkujoulut  29.11.2024 Puijonsarvessa klo 18-23.30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SNS – Savilahden Neuroseuran  perinteiset Pikkujoulut  29.11.2024 Puijonsarvessa klo 18-23.30</dc:title>
  <dc:creator>Kantanen Anne-Mari</dc:creator>
  <cp:lastModifiedBy>Kärkkäinen Virve</cp:lastModifiedBy>
  <cp:revision>3</cp:revision>
  <cp:lastPrinted>2024-10-22T10:55:50Z</cp:lastPrinted>
  <dcterms:created xsi:type="dcterms:W3CDTF">2024-10-22T08:33:49Z</dcterms:created>
  <dcterms:modified xsi:type="dcterms:W3CDTF">2024-10-22T11:32:29Z</dcterms:modified>
</cp:coreProperties>
</file>