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autoCompressPictures="0" conformance="strict">
  <p:sldMasterIdLst>
    <p:sldMasterId id="2147483684" r:id="rId1"/>
  </p:sldMasterIdLst>
  <p:sldIdLst>
    <p:sldId id="256" r:id="rId2"/>
    <p:sldId id="257" r:id="rId3"/>
    <p:sldId id="258" r:id="rId4"/>
    <p:sldId id="262" r:id="rId5"/>
    <p:sldId id="261" r:id="rId6"/>
    <p:sldId id="260" r:id="rId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4.995%" autoAdjust="0"/>
    <p:restoredTop sz="94.66%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presProps" Target="presProps.xml"/><Relationship Id="rId3" Type="http://purl.oclc.org/ooxml/officeDocument/relationships/slide" Target="slides/slide2.xml"/><Relationship Id="rId7" Type="http://purl.oclc.org/ooxml/officeDocument/relationships/slide" Target="slides/slide6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tableStyles" Target="tableStyles.xml"/><Relationship Id="rId5" Type="http://purl.oclc.org/ooxml/officeDocument/relationships/slide" Target="slides/slide4.xml"/><Relationship Id="rId10" Type="http://purl.oclc.org/ooxml/officeDocument/relationships/theme" Target="theme/theme1.xml"/><Relationship Id="rId4" Type="http://purl.oclc.org/ooxml/officeDocument/relationships/slide" Target="slides/slide3.xml"/><Relationship Id="rId9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%"/>
              </a:lnSpc>
              <a:defRPr sz="7200" b="1" cap="all" baseline="0%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%"/>
              </a:lnSpc>
              <a:defRPr sz="7200" b="0" cap="all" baseline="0%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%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%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%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%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%"/>
        </a:lnSpc>
        <a:spcBef>
          <a:spcPts val="1400"/>
        </a:spcBef>
        <a:buClr>
          <a:schemeClr val="accent1"/>
        </a:buClr>
        <a:buSzPct val="80%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%"/>
        </a:lnSpc>
        <a:spcBef>
          <a:spcPts val="200"/>
        </a:spcBef>
        <a:spcAft>
          <a:spcPts val="400"/>
        </a:spcAft>
        <a:buClr>
          <a:schemeClr val="accent1"/>
        </a:buClr>
        <a:buSzPct val="80%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purl.oclc.org/ooxml/officeDocument/relationships/image" Target="../media/image1.png"/><Relationship Id="rId1" Type="http://purl.oclc.org/ooxml/officeDocument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Cnam </a:t>
            </a:r>
            <a:r>
              <a:rPr lang="fr-FR" dirty="0" err="1" smtClean="0"/>
              <a:t>InETOp</a:t>
            </a:r>
            <a:r>
              <a:rPr lang="fr-FR" dirty="0" smtClean="0"/>
              <a:t>-Unitwin network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 18th 2021</a:t>
            </a:r>
          </a:p>
          <a:p>
            <a:r>
              <a:rPr lang="fr-FR" dirty="0" smtClean="0"/>
              <a:t>Valérie Cohen-Scali</a:t>
            </a:r>
          </a:p>
          <a:p>
            <a:r>
              <a:rPr lang="fr-FR" dirty="0" smtClean="0"/>
              <a:t>Katia Terriot, Emmanuelle </a:t>
            </a:r>
            <a:r>
              <a:rPr lang="fr-FR" dirty="0" smtClean="0"/>
              <a:t>Vignoli, Jean Luc Bernaud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3392290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66651"/>
          </a:xfrm>
        </p:spPr>
        <p:txBody>
          <a:bodyPr/>
          <a:lstStyle/>
          <a:p>
            <a:r>
              <a:rPr lang="fr-FR" dirty="0" smtClean="0"/>
              <a:t>Activity reports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654629"/>
            <a:ext cx="9872871" cy="4441371"/>
          </a:xfrm>
        </p:spPr>
        <p:txBody>
          <a:bodyPr/>
          <a:lstStyle/>
          <a:p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last meeting,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r>
              <a:rPr lang="fr-FR" dirty="0" err="1" smtClean="0"/>
              <a:t>linked</a:t>
            </a:r>
            <a:r>
              <a:rPr lang="fr-FR" dirty="0" smtClean="0"/>
              <a:t> to the network have been </a:t>
            </a:r>
            <a:r>
              <a:rPr lang="fr-FR" dirty="0" err="1" smtClean="0"/>
              <a:t>implemented</a:t>
            </a:r>
            <a:r>
              <a:rPr lang="fr-FR" dirty="0" smtClean="0"/>
              <a:t> :</a:t>
            </a:r>
          </a:p>
          <a:p>
            <a:r>
              <a:rPr lang="fr-FR" dirty="0" smtClean="0"/>
              <a:t>A set of </a:t>
            </a:r>
            <a:r>
              <a:rPr lang="fr-FR" b="1" dirty="0" smtClean="0"/>
              <a:t>training and interventions </a:t>
            </a:r>
            <a:r>
              <a:rPr lang="fr-FR" b="1" dirty="0" err="1" smtClean="0"/>
              <a:t>activities</a:t>
            </a:r>
            <a:r>
              <a:rPr lang="fr-FR" b="1" dirty="0" smtClean="0"/>
              <a:t> </a:t>
            </a:r>
            <a:r>
              <a:rPr lang="fr-FR" dirty="0" smtClean="0"/>
              <a:t>in the MENA </a:t>
            </a:r>
            <a:r>
              <a:rPr lang="fr-FR" dirty="0" err="1" smtClean="0"/>
              <a:t>region</a:t>
            </a:r>
            <a:r>
              <a:rPr lang="fr-FR" dirty="0" smtClean="0"/>
              <a:t>: 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Online training of 32 Iraqi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career</a:t>
            </a:r>
            <a:r>
              <a:rPr lang="fr-FR" dirty="0" smtClean="0"/>
              <a:t> </a:t>
            </a:r>
            <a:r>
              <a:rPr lang="fr-FR" dirty="0" err="1" smtClean="0"/>
              <a:t>advisors</a:t>
            </a:r>
            <a:r>
              <a:rPr lang="fr-FR" dirty="0" smtClean="0"/>
              <a:t> have been </a:t>
            </a:r>
            <a:r>
              <a:rPr lang="fr-FR" dirty="0" err="1" smtClean="0"/>
              <a:t>developped</a:t>
            </a:r>
            <a:r>
              <a:rPr lang="fr-FR" dirty="0" smtClean="0"/>
              <a:t> </a:t>
            </a:r>
            <a:r>
              <a:rPr lang="fr-FR" dirty="0" smtClean="0"/>
              <a:t>: </a:t>
            </a:r>
            <a:r>
              <a:rPr lang="fr-FR" dirty="0" err="1" smtClean="0"/>
              <a:t>Chapter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review</a:t>
            </a:r>
            <a:r>
              <a:rPr lang="fr-FR" dirty="0" smtClean="0"/>
              <a:t> in a book on </a:t>
            </a:r>
            <a:r>
              <a:rPr lang="fr-FR" dirty="0" err="1" smtClean="0"/>
              <a:t>career</a:t>
            </a:r>
            <a:r>
              <a:rPr lang="fr-FR" dirty="0" smtClean="0"/>
              <a:t> management </a:t>
            </a:r>
            <a:r>
              <a:rPr lang="fr-FR" dirty="0" err="1" smtClean="0"/>
              <a:t>skills</a:t>
            </a:r>
            <a:r>
              <a:rPr lang="fr-FR" dirty="0" smtClean="0"/>
              <a:t>.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Construction of a soft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r>
              <a:rPr lang="fr-FR" dirty="0" smtClean="0"/>
              <a:t> of </a:t>
            </a:r>
            <a:r>
              <a:rPr lang="fr-FR" dirty="0" err="1" smtClean="0"/>
              <a:t>students</a:t>
            </a:r>
            <a:r>
              <a:rPr lang="fr-FR" dirty="0" smtClean="0"/>
              <a:t> in the </a:t>
            </a:r>
            <a:r>
              <a:rPr lang="fr-FR" dirty="0" err="1" smtClean="0"/>
              <a:t>field</a:t>
            </a:r>
            <a:r>
              <a:rPr lang="fr-FR" dirty="0" smtClean="0"/>
              <a:t> of IT  </a:t>
            </a:r>
            <a:r>
              <a:rPr lang="fr-FR" smtClean="0"/>
              <a:t>and </a:t>
            </a:r>
            <a:r>
              <a:rPr lang="fr-FR" smtClean="0"/>
              <a:t>an </a:t>
            </a:r>
            <a:r>
              <a:rPr lang="fr-FR" smtClean="0"/>
              <a:t>intervention </a:t>
            </a:r>
            <a:r>
              <a:rPr lang="fr-FR" dirty="0" smtClean="0"/>
              <a:t>to support the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in </a:t>
            </a:r>
            <a:r>
              <a:rPr lang="fr-FR" dirty="0" err="1" smtClean="0"/>
              <a:t>Tunisia</a:t>
            </a:r>
            <a:r>
              <a:rPr lang="fr-FR" dirty="0" smtClean="0"/>
              <a:t> </a:t>
            </a:r>
          </a:p>
          <a:p>
            <a:pPr lvl="1"/>
            <a:endParaRPr lang="fr-FR" dirty="0" smtClean="0"/>
          </a:p>
          <a:p>
            <a:pPr lvl="1"/>
            <a:r>
              <a:rPr lang="fr-FR" dirty="0" err="1" smtClean="0"/>
              <a:t>Implementation</a:t>
            </a:r>
            <a:r>
              <a:rPr lang="fr-FR" dirty="0" smtClean="0"/>
              <a:t> of a training programme of 90 </a:t>
            </a:r>
            <a:r>
              <a:rPr lang="fr-FR" dirty="0" err="1" smtClean="0"/>
              <a:t>career</a:t>
            </a:r>
            <a:r>
              <a:rPr lang="fr-FR" dirty="0" smtClean="0"/>
              <a:t> </a:t>
            </a:r>
            <a:r>
              <a:rPr lang="fr-FR" dirty="0" err="1" smtClean="0"/>
              <a:t>counselors</a:t>
            </a:r>
            <a:r>
              <a:rPr lang="fr-FR" dirty="0" smtClean="0"/>
              <a:t> of the </a:t>
            </a:r>
            <a:r>
              <a:rPr lang="fr-FR" dirty="0" err="1" smtClean="0"/>
              <a:t>biggest</a:t>
            </a:r>
            <a:r>
              <a:rPr lang="fr-FR" dirty="0" smtClean="0"/>
              <a:t> </a:t>
            </a:r>
            <a:r>
              <a:rPr lang="fr-FR" dirty="0" err="1" smtClean="0"/>
              <a:t>Marocan</a:t>
            </a:r>
            <a:r>
              <a:rPr lang="fr-FR" dirty="0" smtClean="0"/>
              <a:t> training center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790951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860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593669"/>
            <a:ext cx="9872871" cy="4502331"/>
          </a:xfrm>
        </p:spPr>
        <p:txBody>
          <a:bodyPr>
            <a:normAutofit lnSpcReduction="10%"/>
          </a:bodyPr>
          <a:lstStyle/>
          <a:p>
            <a:r>
              <a:rPr lang="fr-FR" b="1" dirty="0" smtClean="0"/>
              <a:t>Research </a:t>
            </a:r>
            <a:r>
              <a:rPr lang="fr-FR" b="1" dirty="0" err="1" smtClean="0"/>
              <a:t>activities</a:t>
            </a:r>
            <a:r>
              <a:rPr lang="fr-FR" b="1" dirty="0" smtClean="0"/>
              <a:t> 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evaluating</a:t>
            </a:r>
            <a:r>
              <a:rPr lang="fr-FR" dirty="0" smtClean="0"/>
              <a:t> the </a:t>
            </a:r>
            <a:r>
              <a:rPr lang="fr-FR" dirty="0" err="1" smtClean="0"/>
              <a:t>anxiety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of </a:t>
            </a:r>
            <a:r>
              <a:rPr lang="fr-FR" dirty="0" err="1" smtClean="0"/>
              <a:t>highschool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a </a:t>
            </a:r>
            <a:r>
              <a:rPr lang="fr-FR" dirty="0" err="1" smtClean="0"/>
              <a:t>career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a </a:t>
            </a:r>
            <a:r>
              <a:rPr lang="fr-FR" dirty="0" err="1" smtClean="0"/>
              <a:t>tool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the control of </a:t>
            </a:r>
            <a:r>
              <a:rPr lang="fr-FR" dirty="0" err="1" smtClean="0"/>
              <a:t>algorythms</a:t>
            </a:r>
            <a:r>
              <a:rPr lang="fr-FR" dirty="0" smtClean="0"/>
              <a:t> (</a:t>
            </a:r>
            <a:r>
              <a:rPr lang="fr-FR" dirty="0" err="1" smtClean="0"/>
              <a:t>Parcoursup</a:t>
            </a:r>
            <a:r>
              <a:rPr lang="fr-FR" dirty="0" smtClean="0"/>
              <a:t>).</a:t>
            </a:r>
          </a:p>
          <a:p>
            <a:pPr lvl="1"/>
            <a:endParaRPr lang="fr-FR" dirty="0" smtClean="0"/>
          </a:p>
          <a:p>
            <a:pPr lvl="1"/>
            <a:r>
              <a:rPr lang="fr-FR" dirty="0" err="1" smtClean="0"/>
              <a:t>Representations</a:t>
            </a:r>
            <a:r>
              <a:rPr lang="fr-FR" dirty="0" smtClean="0"/>
              <a:t> of soft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for the future in 30 </a:t>
            </a:r>
            <a:r>
              <a:rPr lang="fr-FR" dirty="0" err="1" smtClean="0"/>
              <a:t>firms</a:t>
            </a:r>
            <a:endParaRPr lang="fr-FR" dirty="0" smtClean="0"/>
          </a:p>
          <a:p>
            <a:pPr marL="274320" lvl="1" indent="0">
              <a:buNone/>
            </a:pPr>
            <a:endParaRPr lang="fr-FR" dirty="0" smtClean="0"/>
          </a:p>
          <a:p>
            <a:pPr lvl="1"/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career</a:t>
            </a:r>
            <a:r>
              <a:rPr lang="fr-FR" dirty="0" smtClean="0"/>
              <a:t> management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fr-FR" dirty="0" err="1" smtClean="0"/>
              <a:t>representations</a:t>
            </a:r>
            <a:r>
              <a:rPr lang="fr-FR" dirty="0" smtClean="0"/>
              <a:t> of </a:t>
            </a:r>
            <a:r>
              <a:rPr lang="fr-FR" dirty="0" err="1" smtClean="0"/>
              <a:t>teachers</a:t>
            </a:r>
            <a:r>
              <a:rPr lang="fr-FR" dirty="0" smtClean="0"/>
              <a:t> in </a:t>
            </a:r>
            <a:r>
              <a:rPr lang="fr-FR" dirty="0" err="1" smtClean="0"/>
              <a:t>secondary</a:t>
            </a:r>
            <a:r>
              <a:rPr lang="fr-FR" dirty="0" smtClean="0"/>
              <a:t> and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Career and guidance practices  and </a:t>
            </a:r>
            <a:r>
              <a:rPr lang="fr-FR" dirty="0" err="1" smtClean="0"/>
              <a:t>representations</a:t>
            </a:r>
            <a:r>
              <a:rPr lang="fr-FR" dirty="0" smtClean="0"/>
              <a:t> of parents, </a:t>
            </a:r>
            <a:r>
              <a:rPr lang="fr-FR" dirty="0" err="1" smtClean="0"/>
              <a:t>students</a:t>
            </a:r>
            <a:r>
              <a:rPr lang="fr-FR" dirty="0" smtClean="0"/>
              <a:t>, </a:t>
            </a:r>
            <a:r>
              <a:rPr lang="fr-FR" dirty="0" err="1" smtClean="0"/>
              <a:t>teachers</a:t>
            </a:r>
            <a:r>
              <a:rPr lang="fr-FR" dirty="0" smtClean="0"/>
              <a:t> and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counselors</a:t>
            </a:r>
            <a:r>
              <a:rPr lang="fr-FR" dirty="0" smtClean="0"/>
              <a:t>   in 8 </a:t>
            </a:r>
            <a:r>
              <a:rPr lang="fr-FR" dirty="0" err="1" smtClean="0"/>
              <a:t>highschool</a:t>
            </a:r>
            <a:r>
              <a:rPr lang="fr-FR" dirty="0" smtClean="0"/>
              <a:t> and </a:t>
            </a:r>
            <a:r>
              <a:rPr lang="fr-FR" dirty="0" err="1" smtClean="0"/>
              <a:t>universities</a:t>
            </a:r>
            <a:r>
              <a:rPr lang="fr-FR" dirty="0" smtClean="0"/>
              <a:t> of the Ile de France </a:t>
            </a:r>
            <a:r>
              <a:rPr lang="fr-FR" dirty="0" err="1" smtClean="0"/>
              <a:t>Region</a:t>
            </a:r>
            <a:r>
              <a:rPr lang="fr-FR" dirty="0" smtClean="0"/>
              <a:t>.</a:t>
            </a:r>
          </a:p>
          <a:p>
            <a:pPr lvl="1"/>
            <a:endParaRPr lang="fr-FR" dirty="0"/>
          </a:p>
          <a:p>
            <a:pPr marL="274320" lvl="1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230676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6068" y="2057400"/>
            <a:ext cx="320652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6477"/>
      </p:ext>
    </p:extLst>
  </p:cSld>
  <p:clrMapOvr>
    <a:masterClrMapping/>
  </p:clrMapOvr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4766"/>
          </a:xfrm>
        </p:spPr>
        <p:txBody>
          <a:bodyPr>
            <a:normAutofit fontScale="90%"/>
          </a:bodyPr>
          <a:lstStyle/>
          <a:p>
            <a:r>
              <a:rPr lang="fr-FR" dirty="0" smtClean="0"/>
              <a:t>Research </a:t>
            </a:r>
            <a:r>
              <a:rPr lang="fr-FR" dirty="0" err="1" smtClean="0"/>
              <a:t>project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184366"/>
            <a:ext cx="9872871" cy="4911634"/>
          </a:xfrm>
        </p:spPr>
        <p:txBody>
          <a:bodyPr>
            <a:normAutofit lnSpcReduction="10%"/>
          </a:bodyPr>
          <a:lstStyle/>
          <a:p>
            <a:pPr marL="4572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set of key skills that international organizations (OECD, 2019; UNESCO, 2015) have identified as being central to supporting societal transformations and contributing to changes in society.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They are </a:t>
            </a:r>
            <a:r>
              <a:rPr lang="en-US" dirty="0"/>
              <a:t>generally called “social </a:t>
            </a:r>
            <a:r>
              <a:rPr lang="en-US" dirty="0" smtClean="0"/>
              <a:t>or soft skills</a:t>
            </a:r>
            <a:r>
              <a:rPr lang="en-US" dirty="0"/>
              <a:t>” or </a:t>
            </a:r>
            <a:r>
              <a:rPr lang="en-US" dirty="0" smtClean="0"/>
              <a:t>“ skills for the 21</a:t>
            </a:r>
            <a:r>
              <a:rPr lang="en-US" baseline="30%" dirty="0" smtClean="0"/>
              <a:t>st</a:t>
            </a:r>
            <a:r>
              <a:rPr lang="en-US" dirty="0" smtClean="0"/>
              <a:t> century” </a:t>
            </a:r>
            <a:r>
              <a:rPr lang="en-US" dirty="0"/>
              <a:t>or “soft-skills” or “deep learning”. </a:t>
            </a:r>
            <a:r>
              <a:rPr lang="en-US" dirty="0" err="1"/>
              <a:t>Fullan</a:t>
            </a:r>
            <a:r>
              <a:rPr lang="en-US" dirty="0"/>
              <a:t> &amp; </a:t>
            </a:r>
            <a:r>
              <a:rPr lang="en-US" dirty="0" err="1"/>
              <a:t>Langworthy</a:t>
            </a:r>
            <a:r>
              <a:rPr lang="en-US" dirty="0"/>
              <a:t>, (2014) summarized these basic skills useful for the future </a:t>
            </a:r>
            <a:r>
              <a:rPr lang="en-US" dirty="0" smtClean="0"/>
              <a:t>have been gathered in </a:t>
            </a:r>
            <a:r>
              <a:rPr lang="en-US" dirty="0"/>
              <a:t>6 families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Intrapersonal skills </a:t>
            </a:r>
            <a:endParaRPr lang="en-US" dirty="0" smtClean="0"/>
          </a:p>
          <a:p>
            <a:r>
              <a:rPr lang="en-US" dirty="0" smtClean="0"/>
              <a:t>Citizenship </a:t>
            </a:r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/>
              <a:t>Critical </a:t>
            </a:r>
            <a:r>
              <a:rPr lang="en-US" dirty="0" smtClean="0"/>
              <a:t>Thinking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Creativity </a:t>
            </a:r>
            <a:r>
              <a:rPr lang="en-US" dirty="0"/>
              <a:t>and </a:t>
            </a:r>
            <a:r>
              <a:rPr lang="en-US" dirty="0" smtClean="0"/>
              <a:t>Imagination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7703508"/>
      </p:ext>
    </p:extLst>
  </p:cSld>
  <p:clrMapOvr>
    <a:masterClrMapping/>
  </p:clrMapOvr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9269"/>
          </a:xfrm>
        </p:spPr>
        <p:txBody>
          <a:bodyPr>
            <a:normAutofit fontScale="90%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445623"/>
            <a:ext cx="9872871" cy="4650377"/>
          </a:xfrm>
        </p:spPr>
        <p:txBody>
          <a:bodyPr>
            <a:normAutofit fontScale="92.5%" lnSpcReduction="10%"/>
          </a:bodyPr>
          <a:lstStyle/>
          <a:p>
            <a:pPr marL="45720" indent="0">
              <a:buNone/>
            </a:pPr>
            <a:r>
              <a:rPr lang="fr-FR" dirty="0" err="1" smtClean="0"/>
              <a:t>We</a:t>
            </a:r>
            <a:r>
              <a:rPr lang="fr-FR" dirty="0" smtClean="0"/>
              <a:t> have no tangible data </a:t>
            </a:r>
            <a:r>
              <a:rPr lang="fr-FR" dirty="0" err="1" smtClean="0"/>
              <a:t>allowing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skills</a:t>
            </a:r>
            <a:r>
              <a:rPr lang="fr-FR" dirty="0" smtClean="0"/>
              <a:t> are </a:t>
            </a:r>
            <a:r>
              <a:rPr lang="fr-FR" dirty="0" err="1" smtClean="0"/>
              <a:t>promoted</a:t>
            </a:r>
            <a:r>
              <a:rPr lang="fr-FR" dirty="0" smtClean="0"/>
              <a:t>, and </a:t>
            </a:r>
            <a:r>
              <a:rPr lang="fr-FR" dirty="0" err="1" smtClean="0"/>
              <a:t>it</a:t>
            </a:r>
            <a:r>
              <a:rPr lang="fr-FR" dirty="0" smtClean="0"/>
              <a:t> questions  the type of model of </a:t>
            </a:r>
            <a:r>
              <a:rPr lang="fr-FR" dirty="0" err="1" smtClean="0"/>
              <a:t>professional</a:t>
            </a:r>
            <a:r>
              <a:rPr lang="fr-FR" dirty="0" smtClean="0"/>
              <a:t>, of </a:t>
            </a:r>
            <a:r>
              <a:rPr lang="fr-FR" dirty="0" err="1" smtClean="0"/>
              <a:t>individual</a:t>
            </a:r>
            <a:r>
              <a:rPr lang="fr-FR" dirty="0" smtClean="0"/>
              <a:t> and society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developed</a:t>
            </a:r>
            <a:r>
              <a:rPr lang="fr-FR" dirty="0" smtClean="0"/>
              <a:t>.</a:t>
            </a:r>
          </a:p>
          <a:p>
            <a:r>
              <a:rPr lang="fr-FR" dirty="0" smtClean="0"/>
              <a:t>If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have a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reflection</a:t>
            </a:r>
            <a:r>
              <a:rPr lang="fr-FR" dirty="0" smtClean="0"/>
              <a:t> on the </a:t>
            </a:r>
            <a:r>
              <a:rPr lang="fr-FR" dirty="0" err="1" smtClean="0"/>
              <a:t>career</a:t>
            </a:r>
            <a:r>
              <a:rPr lang="fr-FR" dirty="0" smtClean="0"/>
              <a:t> management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, </a:t>
            </a:r>
          </a:p>
          <a:p>
            <a:endParaRPr lang="fr-FR" dirty="0"/>
          </a:p>
          <a:p>
            <a:r>
              <a:rPr lang="fr-FR" b="1" dirty="0" err="1" smtClean="0"/>
              <a:t>we</a:t>
            </a:r>
            <a:r>
              <a:rPr lang="fr-FR" b="1" dirty="0" smtClean="0"/>
              <a:t> must question the </a:t>
            </a:r>
            <a:r>
              <a:rPr lang="fr-FR" b="1" dirty="0" err="1" smtClean="0"/>
              <a:t>economical</a:t>
            </a:r>
            <a:r>
              <a:rPr lang="fr-FR" b="1" dirty="0" smtClean="0"/>
              <a:t> </a:t>
            </a:r>
            <a:r>
              <a:rPr lang="fr-FR" b="1" dirty="0" err="1" smtClean="0"/>
              <a:t>sectors</a:t>
            </a:r>
            <a:r>
              <a:rPr lang="fr-FR" b="1" dirty="0" smtClean="0"/>
              <a:t>  and </a:t>
            </a:r>
            <a:r>
              <a:rPr lang="fr-FR" b="1" dirty="0" err="1" smtClean="0"/>
              <a:t>firms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are real </a:t>
            </a:r>
            <a:r>
              <a:rPr lang="fr-FR" b="1" dirty="0" err="1" smtClean="0"/>
              <a:t>models</a:t>
            </a:r>
            <a:r>
              <a:rPr lang="fr-FR" b="1" dirty="0" smtClean="0"/>
              <a:t>, </a:t>
            </a:r>
            <a:r>
              <a:rPr lang="fr-FR" b="1" dirty="0" err="1" smtClean="0"/>
              <a:t>pioneers</a:t>
            </a:r>
            <a:r>
              <a:rPr lang="fr-FR" b="1" dirty="0" smtClean="0"/>
              <a:t> in </a:t>
            </a:r>
            <a:r>
              <a:rPr lang="fr-FR" b="1" dirty="0" err="1" smtClean="0"/>
              <a:t>this</a:t>
            </a:r>
            <a:r>
              <a:rPr lang="fr-FR" b="1" dirty="0" smtClean="0"/>
              <a:t> </a:t>
            </a:r>
            <a:r>
              <a:rPr lang="fr-FR" b="1" dirty="0" err="1" smtClean="0"/>
              <a:t>reflection</a:t>
            </a:r>
            <a:r>
              <a:rPr lang="fr-FR" b="1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integrate</a:t>
            </a:r>
            <a:r>
              <a:rPr lang="fr-FR" dirty="0" smtClean="0"/>
              <a:t> in the </a:t>
            </a:r>
            <a:r>
              <a:rPr lang="fr-FR" dirty="0" err="1" smtClean="0"/>
              <a:t>economical</a:t>
            </a:r>
            <a:r>
              <a:rPr lang="fr-FR" dirty="0" smtClean="0"/>
              <a:t> </a:t>
            </a:r>
            <a:r>
              <a:rPr lang="fr-FR" dirty="0" err="1" smtClean="0"/>
              <a:t>fonctionning</a:t>
            </a:r>
            <a:r>
              <a:rPr lang="fr-FR" dirty="0" smtClean="0"/>
              <a:t> and management, the limitation of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and social justice. </a:t>
            </a:r>
          </a:p>
          <a:p>
            <a:r>
              <a:rPr lang="fr-FR" dirty="0" smtClean="0"/>
              <a:t>The projet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consist</a:t>
            </a:r>
            <a:r>
              <a:rPr lang="fr-FR" dirty="0" smtClean="0"/>
              <a:t> in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sample</a:t>
            </a:r>
            <a:r>
              <a:rPr lang="fr-FR" dirty="0" smtClean="0"/>
              <a:t> of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 in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countries : (Green </a:t>
            </a:r>
            <a:r>
              <a:rPr lang="fr-FR" dirty="0" err="1" smtClean="0"/>
              <a:t>firms</a:t>
            </a:r>
            <a:r>
              <a:rPr lang="fr-FR" dirty="0" smtClean="0"/>
              <a:t>, social and </a:t>
            </a:r>
            <a:r>
              <a:rPr lang="fr-FR" dirty="0" err="1" smtClean="0"/>
              <a:t>solidarity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, non profit </a:t>
            </a:r>
            <a:r>
              <a:rPr lang="fr-FR" dirty="0" err="1" smtClean="0"/>
              <a:t>firms</a:t>
            </a:r>
            <a:r>
              <a:rPr lang="fr-FR" dirty="0" smtClean="0"/>
              <a:t> etc…)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To interview the RH Managers and CEO about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about the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in the future </a:t>
            </a:r>
            <a:r>
              <a:rPr lang="fr-FR" dirty="0" err="1" smtClean="0"/>
              <a:t>regarding</a:t>
            </a:r>
            <a:r>
              <a:rPr lang="fr-FR" dirty="0" smtClean="0"/>
              <a:t> the </a:t>
            </a:r>
            <a:r>
              <a:rPr lang="fr-FR" dirty="0" err="1" smtClean="0"/>
              <a:t>zero-carbon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 and the social justice and </a:t>
            </a:r>
            <a:r>
              <a:rPr lang="fr-FR" dirty="0" err="1" smtClean="0"/>
              <a:t>decent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necessities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335880"/>
      </p:ext>
    </p:extLst>
  </p:cSld>
  <p:clrMapOvr>
    <a:masterClrMapping/>
  </p:clrMapOvr>
</p:sld>
</file>

<file path=ppt/theme/theme1.xml><?xml version="1.0" encoding="utf-8"?>
<a:theme xmlns:a="http://purl.oclc.org/ooxml/drawingml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%"/>
            <a:satMod val="130%"/>
          </a:schemeClr>
        </a:solidFill>
        <a:gradFill rotWithShape="1">
          <a:gsLst>
            <a:gs pos="0%">
              <a:schemeClr val="phClr"/>
            </a:gs>
            <a:gs pos="90%">
              <a:schemeClr val="phClr">
                <a:shade val="100%"/>
                <a:satMod val="105%"/>
              </a:schemeClr>
            </a:gs>
            <a:gs pos="100%">
              <a:schemeClr val="phClr">
                <a:shade val="80%"/>
                <a:satMod val="120%"/>
              </a:schemeClr>
            </a:gs>
          </a:gsLst>
          <a:path path="circle">
            <a:fillToRect l="100%" t="100%" r="100%" b="100%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%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%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%"/>
                <a:satMod val="120%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%"/>
            <a:shade val="95%"/>
            <a:satMod val="140%"/>
          </a:schemeClr>
        </a:solidFill>
        <a:solidFill>
          <a:schemeClr val="phClr">
            <a:tint val="90%"/>
            <a:shade val="85%"/>
            <a:satMod val="160%"/>
            <a:lumMod val="110%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TM03457444[[fn=Base]]</Template>
  <TotalTime>205</TotalTime>
  <Words>432</Words>
  <Application>Microsoft Office PowerPoint</Application>
  <PresentationFormat>Grand écran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Corbel</vt:lpstr>
      <vt:lpstr>Base</vt:lpstr>
      <vt:lpstr>Cnam InETOp-Unitwin network </vt:lpstr>
      <vt:lpstr>Activity reports</vt:lpstr>
      <vt:lpstr>Présentation PowerPoint</vt:lpstr>
      <vt:lpstr>Présentation PowerPoint</vt:lpstr>
      <vt:lpstr>Research project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Cnam InETOp-Unitwin network</dc:title>
  <dc:creator>COHEN SCALI Valerie</dc:creator>
  <cp:lastModifiedBy>COHEN SCALI Valerie</cp:lastModifiedBy>
  <cp:revision>15</cp:revision>
  <cp:lastPrinted>2021-06-18T11:26:30Z</cp:lastPrinted>
  <dcterms:created xsi:type="dcterms:W3CDTF">2021-06-16T13:31:23Z</dcterms:created>
  <dcterms:modified xsi:type="dcterms:W3CDTF">2021-06-18T14:44:43Z</dcterms:modified>
</cp:coreProperties>
</file>