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9"/>
  </p:normalViewPr>
  <p:slideViewPr>
    <p:cSldViewPr snapToGrid="0" snapToObjects="1">
      <p:cViewPr varScale="1">
        <p:scale>
          <a:sx n="99" d="100"/>
          <a:sy n="99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415DD-57CB-46E6-83DF-03B3C886A0F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A49BCB-623F-4DFC-B07E-1AF3D9AB2226}">
      <dgm:prSet/>
      <dgm:spPr/>
      <dgm:t>
        <a:bodyPr/>
        <a:lstStyle/>
        <a:p>
          <a:r>
            <a:rPr lang="en-US" b="1" dirty="0"/>
            <a:t>Highlight</a:t>
          </a:r>
          <a:r>
            <a:rPr lang="en-US" dirty="0"/>
            <a:t>: the research &amp; scholarship of our graduate students that is aligned with the theme of our network: Life design and decent work</a:t>
          </a:r>
        </a:p>
      </dgm:t>
    </dgm:pt>
    <dgm:pt modelId="{38198A82-A5F6-4E06-BFEE-832C4845A100}" type="parTrans" cxnId="{092BC95F-1076-4AB8-A128-283876C059F5}">
      <dgm:prSet/>
      <dgm:spPr/>
      <dgm:t>
        <a:bodyPr/>
        <a:lstStyle/>
        <a:p>
          <a:endParaRPr lang="en-US"/>
        </a:p>
      </dgm:t>
    </dgm:pt>
    <dgm:pt modelId="{9DEC9B89-5BE5-4BAC-B278-1D98A65CAE4E}" type="sibTrans" cxnId="{092BC95F-1076-4AB8-A128-283876C059F5}">
      <dgm:prSet/>
      <dgm:spPr/>
      <dgm:t>
        <a:bodyPr/>
        <a:lstStyle/>
        <a:p>
          <a:endParaRPr lang="en-US"/>
        </a:p>
      </dgm:t>
    </dgm:pt>
    <dgm:pt modelId="{FC9C33DB-84E0-4C0B-8CAE-F006DCAD2987}">
      <dgm:prSet/>
      <dgm:spPr/>
      <dgm:t>
        <a:bodyPr/>
        <a:lstStyle/>
        <a:p>
          <a:r>
            <a:rPr lang="en-US" b="1" dirty="0"/>
            <a:t>Delivery Method</a:t>
          </a:r>
          <a:r>
            <a:rPr lang="en-US" dirty="0"/>
            <a:t>: Day-long, virtual, hosted by Zoom </a:t>
          </a:r>
        </a:p>
      </dgm:t>
    </dgm:pt>
    <dgm:pt modelId="{1282C6C1-ECD3-44F6-AD09-BC5BCBBF1610}" type="parTrans" cxnId="{323E81E3-AC75-490F-BC4E-BBE7F10A0A41}">
      <dgm:prSet/>
      <dgm:spPr/>
      <dgm:t>
        <a:bodyPr/>
        <a:lstStyle/>
        <a:p>
          <a:endParaRPr lang="en-US"/>
        </a:p>
      </dgm:t>
    </dgm:pt>
    <dgm:pt modelId="{85ACF33D-811B-4141-A1C9-3581A3A27B9D}" type="sibTrans" cxnId="{323E81E3-AC75-490F-BC4E-BBE7F10A0A41}">
      <dgm:prSet/>
      <dgm:spPr/>
      <dgm:t>
        <a:bodyPr/>
        <a:lstStyle/>
        <a:p>
          <a:endParaRPr lang="en-US"/>
        </a:p>
      </dgm:t>
    </dgm:pt>
    <dgm:pt modelId="{D571F07B-258D-4285-BEA3-3150185A03E6}">
      <dgm:prSet/>
      <dgm:spPr/>
      <dgm:t>
        <a:bodyPr/>
        <a:lstStyle/>
        <a:p>
          <a:r>
            <a:rPr lang="en-US" b="1"/>
            <a:t>Approach</a:t>
          </a:r>
          <a:r>
            <a:rPr lang="en-US" b="0"/>
            <a:t>:</a:t>
          </a:r>
          <a:r>
            <a:rPr lang="en-US" b="1"/>
            <a:t> </a:t>
          </a:r>
          <a:r>
            <a:rPr lang="en-US"/>
            <a:t>Sessions organized by sub-themes</a:t>
          </a:r>
        </a:p>
      </dgm:t>
    </dgm:pt>
    <dgm:pt modelId="{8F4A7A5A-A87F-4AB8-A726-AFD613F61FA2}" type="parTrans" cxnId="{BA5E1F87-76B0-4104-94E9-4EB9C736C274}">
      <dgm:prSet/>
      <dgm:spPr/>
      <dgm:t>
        <a:bodyPr/>
        <a:lstStyle/>
        <a:p>
          <a:endParaRPr lang="en-US"/>
        </a:p>
      </dgm:t>
    </dgm:pt>
    <dgm:pt modelId="{AC291795-38A1-4E65-B45A-0A3B2B0ECF57}" type="sibTrans" cxnId="{BA5E1F87-76B0-4104-94E9-4EB9C736C274}">
      <dgm:prSet/>
      <dgm:spPr/>
      <dgm:t>
        <a:bodyPr/>
        <a:lstStyle/>
        <a:p>
          <a:endParaRPr lang="en-US"/>
        </a:p>
      </dgm:t>
    </dgm:pt>
    <dgm:pt modelId="{54C7C210-B063-1849-A0E5-57FB6204F0E4}">
      <dgm:prSet/>
      <dgm:spPr/>
      <dgm:t>
        <a:bodyPr/>
        <a:lstStyle/>
        <a:p>
          <a:r>
            <a:rPr lang="en-US" b="1"/>
            <a:t>When</a:t>
          </a:r>
          <a:r>
            <a:rPr lang="en-US"/>
            <a:t>: Concurrent with 2022 Annual Network Meeting</a:t>
          </a:r>
        </a:p>
      </dgm:t>
    </dgm:pt>
    <dgm:pt modelId="{54BC09A4-2D41-0245-BB7D-DA1CB33EA74A}" type="parTrans" cxnId="{60337224-F25C-1141-9E8A-E7CD72D11F66}">
      <dgm:prSet/>
      <dgm:spPr/>
      <dgm:t>
        <a:bodyPr/>
        <a:lstStyle/>
        <a:p>
          <a:endParaRPr lang="en-US"/>
        </a:p>
      </dgm:t>
    </dgm:pt>
    <dgm:pt modelId="{72ABCABA-90C7-D343-A8A7-11A0576F6D04}" type="sibTrans" cxnId="{60337224-F25C-1141-9E8A-E7CD72D11F66}">
      <dgm:prSet/>
      <dgm:spPr/>
      <dgm:t>
        <a:bodyPr/>
        <a:lstStyle/>
        <a:p>
          <a:endParaRPr lang="en-US"/>
        </a:p>
      </dgm:t>
    </dgm:pt>
    <dgm:pt modelId="{BFD1B8C7-ABA3-8240-82A1-8B94431B2756}">
      <dgm:prSet/>
      <dgm:spPr/>
      <dgm:t>
        <a:bodyPr/>
        <a:lstStyle/>
        <a:p>
          <a:r>
            <a:rPr lang="en-US" b="1" dirty="0"/>
            <a:t>Engage</a:t>
          </a:r>
          <a:r>
            <a:rPr lang="en-US" dirty="0"/>
            <a:t>: Emerging scholars in our disciplinary fields</a:t>
          </a:r>
        </a:p>
      </dgm:t>
    </dgm:pt>
    <dgm:pt modelId="{BC75CCD3-F438-4A4D-B34A-89A0CDD91DBF}" type="parTrans" cxnId="{23700FE5-7271-7849-97A5-6DE16EBA4840}">
      <dgm:prSet/>
      <dgm:spPr/>
      <dgm:t>
        <a:bodyPr/>
        <a:lstStyle/>
        <a:p>
          <a:endParaRPr lang="en-US"/>
        </a:p>
      </dgm:t>
    </dgm:pt>
    <dgm:pt modelId="{93F27623-F41E-514F-A41D-AE81CD08C9D0}" type="sibTrans" cxnId="{23700FE5-7271-7849-97A5-6DE16EBA4840}">
      <dgm:prSet/>
      <dgm:spPr/>
      <dgm:t>
        <a:bodyPr/>
        <a:lstStyle/>
        <a:p>
          <a:endParaRPr lang="en-US"/>
        </a:p>
      </dgm:t>
    </dgm:pt>
    <dgm:pt modelId="{549B6925-FF32-7048-9839-4AAF6D218083}" type="pres">
      <dgm:prSet presAssocID="{284415DD-57CB-46E6-83DF-03B3C886A0F3}" presName="linear" presStyleCnt="0">
        <dgm:presLayoutVars>
          <dgm:animLvl val="lvl"/>
          <dgm:resizeHandles val="exact"/>
        </dgm:presLayoutVars>
      </dgm:prSet>
      <dgm:spPr/>
    </dgm:pt>
    <dgm:pt modelId="{2A7D6D2E-0BAC-8741-80CB-E15E7D162B9A}" type="pres">
      <dgm:prSet presAssocID="{3BA49BCB-623F-4DFC-B07E-1AF3D9AB222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9179E8D-4C42-3C43-BF55-B23DDC3F6AE4}" type="pres">
      <dgm:prSet presAssocID="{9DEC9B89-5BE5-4BAC-B278-1D98A65CAE4E}" presName="spacer" presStyleCnt="0"/>
      <dgm:spPr/>
    </dgm:pt>
    <dgm:pt modelId="{CBBBBF5F-D22F-CD4A-94E8-76B7AEF78D7B}" type="pres">
      <dgm:prSet presAssocID="{BFD1B8C7-ABA3-8240-82A1-8B94431B275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39358E4-AA50-994D-A15A-A448E69D37CB}" type="pres">
      <dgm:prSet presAssocID="{93F27623-F41E-514F-A41D-AE81CD08C9D0}" presName="spacer" presStyleCnt="0"/>
      <dgm:spPr/>
    </dgm:pt>
    <dgm:pt modelId="{4BAC8B9B-6E93-7F47-9869-BD289124030D}" type="pres">
      <dgm:prSet presAssocID="{FC9C33DB-84E0-4C0B-8CAE-F006DCAD298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6BC8785-D54D-0A40-865F-47A4137AAA89}" type="pres">
      <dgm:prSet presAssocID="{85ACF33D-811B-4141-A1C9-3581A3A27B9D}" presName="spacer" presStyleCnt="0"/>
      <dgm:spPr/>
    </dgm:pt>
    <dgm:pt modelId="{87EF8919-B59F-4340-B39A-10D5171C7F08}" type="pres">
      <dgm:prSet presAssocID="{D571F07B-258D-4285-BEA3-3150185A03E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C3E233D-260C-D34E-A4F0-572DB8ABF1A6}" type="pres">
      <dgm:prSet presAssocID="{AC291795-38A1-4E65-B45A-0A3B2B0ECF57}" presName="spacer" presStyleCnt="0"/>
      <dgm:spPr/>
    </dgm:pt>
    <dgm:pt modelId="{0D26AEF6-F750-AD48-8395-608CE26CCA70}" type="pres">
      <dgm:prSet presAssocID="{54C7C210-B063-1849-A0E5-57FB6204F0E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3487014-F7E1-1645-91DE-8210E91D0C2D}" type="presOf" srcId="{D571F07B-258D-4285-BEA3-3150185A03E6}" destId="{87EF8919-B59F-4340-B39A-10D5171C7F08}" srcOrd="0" destOrd="0" presId="urn:microsoft.com/office/officeart/2005/8/layout/vList2"/>
    <dgm:cxn modelId="{60337224-F25C-1141-9E8A-E7CD72D11F66}" srcId="{284415DD-57CB-46E6-83DF-03B3C886A0F3}" destId="{54C7C210-B063-1849-A0E5-57FB6204F0E4}" srcOrd="4" destOrd="0" parTransId="{54BC09A4-2D41-0245-BB7D-DA1CB33EA74A}" sibTransId="{72ABCABA-90C7-D343-A8A7-11A0576F6D04}"/>
    <dgm:cxn modelId="{87EFE34F-A1E2-B741-9E7D-E746169DED11}" type="presOf" srcId="{54C7C210-B063-1849-A0E5-57FB6204F0E4}" destId="{0D26AEF6-F750-AD48-8395-608CE26CCA70}" srcOrd="0" destOrd="0" presId="urn:microsoft.com/office/officeart/2005/8/layout/vList2"/>
    <dgm:cxn modelId="{93C75E55-9E80-5B44-ABD7-17EAA3972BDD}" type="presOf" srcId="{BFD1B8C7-ABA3-8240-82A1-8B94431B2756}" destId="{CBBBBF5F-D22F-CD4A-94E8-76B7AEF78D7B}" srcOrd="0" destOrd="0" presId="urn:microsoft.com/office/officeart/2005/8/layout/vList2"/>
    <dgm:cxn modelId="{092BC95F-1076-4AB8-A128-283876C059F5}" srcId="{284415DD-57CB-46E6-83DF-03B3C886A0F3}" destId="{3BA49BCB-623F-4DFC-B07E-1AF3D9AB2226}" srcOrd="0" destOrd="0" parTransId="{38198A82-A5F6-4E06-BFEE-832C4845A100}" sibTransId="{9DEC9B89-5BE5-4BAC-B278-1D98A65CAE4E}"/>
    <dgm:cxn modelId="{BA5E1F87-76B0-4104-94E9-4EB9C736C274}" srcId="{284415DD-57CB-46E6-83DF-03B3C886A0F3}" destId="{D571F07B-258D-4285-BEA3-3150185A03E6}" srcOrd="3" destOrd="0" parTransId="{8F4A7A5A-A87F-4AB8-A726-AFD613F61FA2}" sibTransId="{AC291795-38A1-4E65-B45A-0A3B2B0ECF57}"/>
    <dgm:cxn modelId="{1C30FE90-0E60-8C49-9312-A6C7072221A4}" type="presOf" srcId="{3BA49BCB-623F-4DFC-B07E-1AF3D9AB2226}" destId="{2A7D6D2E-0BAC-8741-80CB-E15E7D162B9A}" srcOrd="0" destOrd="0" presId="urn:microsoft.com/office/officeart/2005/8/layout/vList2"/>
    <dgm:cxn modelId="{DC0DC3AF-6F1E-3B46-B6B2-CD4C0AF2081F}" type="presOf" srcId="{FC9C33DB-84E0-4C0B-8CAE-F006DCAD2987}" destId="{4BAC8B9B-6E93-7F47-9869-BD289124030D}" srcOrd="0" destOrd="0" presId="urn:microsoft.com/office/officeart/2005/8/layout/vList2"/>
    <dgm:cxn modelId="{323E81E3-AC75-490F-BC4E-BBE7F10A0A41}" srcId="{284415DD-57CB-46E6-83DF-03B3C886A0F3}" destId="{FC9C33DB-84E0-4C0B-8CAE-F006DCAD2987}" srcOrd="2" destOrd="0" parTransId="{1282C6C1-ECD3-44F6-AD09-BC5BCBBF1610}" sibTransId="{85ACF33D-811B-4141-A1C9-3581A3A27B9D}"/>
    <dgm:cxn modelId="{23700FE5-7271-7849-97A5-6DE16EBA4840}" srcId="{284415DD-57CB-46E6-83DF-03B3C886A0F3}" destId="{BFD1B8C7-ABA3-8240-82A1-8B94431B2756}" srcOrd="1" destOrd="0" parTransId="{BC75CCD3-F438-4A4D-B34A-89A0CDD91DBF}" sibTransId="{93F27623-F41E-514F-A41D-AE81CD08C9D0}"/>
    <dgm:cxn modelId="{64E844F6-4A18-284F-807C-3C9CC1D8A79B}" type="presOf" srcId="{284415DD-57CB-46E6-83DF-03B3C886A0F3}" destId="{549B6925-FF32-7048-9839-4AAF6D218083}" srcOrd="0" destOrd="0" presId="urn:microsoft.com/office/officeart/2005/8/layout/vList2"/>
    <dgm:cxn modelId="{52E5606A-804B-3248-B61E-D6843DB03F7E}" type="presParOf" srcId="{549B6925-FF32-7048-9839-4AAF6D218083}" destId="{2A7D6D2E-0BAC-8741-80CB-E15E7D162B9A}" srcOrd="0" destOrd="0" presId="urn:microsoft.com/office/officeart/2005/8/layout/vList2"/>
    <dgm:cxn modelId="{FF88631F-543F-6343-AF56-AE34157068B9}" type="presParOf" srcId="{549B6925-FF32-7048-9839-4AAF6D218083}" destId="{39179E8D-4C42-3C43-BF55-B23DDC3F6AE4}" srcOrd="1" destOrd="0" presId="urn:microsoft.com/office/officeart/2005/8/layout/vList2"/>
    <dgm:cxn modelId="{D1D3782A-F1AD-FB42-96FE-E8C35C0038FC}" type="presParOf" srcId="{549B6925-FF32-7048-9839-4AAF6D218083}" destId="{CBBBBF5F-D22F-CD4A-94E8-76B7AEF78D7B}" srcOrd="2" destOrd="0" presId="urn:microsoft.com/office/officeart/2005/8/layout/vList2"/>
    <dgm:cxn modelId="{A0D6B6AD-85E1-0646-8D0F-FAE5FA8BC052}" type="presParOf" srcId="{549B6925-FF32-7048-9839-4AAF6D218083}" destId="{D39358E4-AA50-994D-A15A-A448E69D37CB}" srcOrd="3" destOrd="0" presId="urn:microsoft.com/office/officeart/2005/8/layout/vList2"/>
    <dgm:cxn modelId="{08728915-D711-D849-B47A-FAA9E41E12CE}" type="presParOf" srcId="{549B6925-FF32-7048-9839-4AAF6D218083}" destId="{4BAC8B9B-6E93-7F47-9869-BD289124030D}" srcOrd="4" destOrd="0" presId="urn:microsoft.com/office/officeart/2005/8/layout/vList2"/>
    <dgm:cxn modelId="{A9C3867A-CF63-AB4A-9490-EAC2BE41E414}" type="presParOf" srcId="{549B6925-FF32-7048-9839-4AAF6D218083}" destId="{F6BC8785-D54D-0A40-865F-47A4137AAA89}" srcOrd="5" destOrd="0" presId="urn:microsoft.com/office/officeart/2005/8/layout/vList2"/>
    <dgm:cxn modelId="{22CC931C-DDE2-524C-AF28-43D41E912090}" type="presParOf" srcId="{549B6925-FF32-7048-9839-4AAF6D218083}" destId="{87EF8919-B59F-4340-B39A-10D5171C7F08}" srcOrd="6" destOrd="0" presId="urn:microsoft.com/office/officeart/2005/8/layout/vList2"/>
    <dgm:cxn modelId="{6BF59AC3-800B-0B44-B19F-77F8082A783C}" type="presParOf" srcId="{549B6925-FF32-7048-9839-4AAF6D218083}" destId="{DC3E233D-260C-D34E-A4F0-572DB8ABF1A6}" srcOrd="7" destOrd="0" presId="urn:microsoft.com/office/officeart/2005/8/layout/vList2"/>
    <dgm:cxn modelId="{37D3832E-49C1-924A-B394-217A71D6C496}" type="presParOf" srcId="{549B6925-FF32-7048-9839-4AAF6D218083}" destId="{0D26AEF6-F750-AD48-8395-608CE26CCA7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ECE73-A84C-40E8-89B6-0689806FD88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2490B15-1BD4-42FE-BCC1-431865F80E4C}">
      <dgm:prSet/>
      <dgm:spPr/>
      <dgm:t>
        <a:bodyPr/>
        <a:lstStyle/>
        <a:p>
          <a:r>
            <a:rPr lang="en-US"/>
            <a:t>Gather a committee of network members to design and implement the symposium </a:t>
          </a:r>
        </a:p>
      </dgm:t>
    </dgm:pt>
    <dgm:pt modelId="{22651623-BD9B-48BB-BF45-32104C0D2E2C}" type="parTrans" cxnId="{577EAD08-B7AE-49A3-901C-5B8AB49BAEEB}">
      <dgm:prSet/>
      <dgm:spPr/>
      <dgm:t>
        <a:bodyPr/>
        <a:lstStyle/>
        <a:p>
          <a:endParaRPr lang="en-US"/>
        </a:p>
      </dgm:t>
    </dgm:pt>
    <dgm:pt modelId="{DA4055F9-EB75-4453-A6AE-268A781A2B5E}" type="sibTrans" cxnId="{577EAD08-B7AE-49A3-901C-5B8AB49BAEEB}">
      <dgm:prSet/>
      <dgm:spPr/>
      <dgm:t>
        <a:bodyPr/>
        <a:lstStyle/>
        <a:p>
          <a:endParaRPr lang="en-US"/>
        </a:p>
      </dgm:t>
    </dgm:pt>
    <dgm:pt modelId="{2D9F47FE-0898-44A6-AAD2-88FB8E2A4550}">
      <dgm:prSet/>
      <dgm:spPr/>
      <dgm:t>
        <a:bodyPr/>
        <a:lstStyle/>
        <a:p>
          <a:r>
            <a:rPr lang="en-US"/>
            <a:t>Organize a review committee of network members to peer-review symposium presentation abstracts and later organize sessions by presentation themes</a:t>
          </a:r>
        </a:p>
      </dgm:t>
    </dgm:pt>
    <dgm:pt modelId="{2C3E3589-8462-4654-9D77-80E438B2AF28}" type="parTrans" cxnId="{3F952736-28A2-414A-8EE5-24C5E1F924EC}">
      <dgm:prSet/>
      <dgm:spPr/>
      <dgm:t>
        <a:bodyPr/>
        <a:lstStyle/>
        <a:p>
          <a:endParaRPr lang="en-US"/>
        </a:p>
      </dgm:t>
    </dgm:pt>
    <dgm:pt modelId="{07E63435-C1AA-41EC-AB57-BC1FEEB225AA}" type="sibTrans" cxnId="{3F952736-28A2-414A-8EE5-24C5E1F924EC}">
      <dgm:prSet/>
      <dgm:spPr/>
      <dgm:t>
        <a:bodyPr/>
        <a:lstStyle/>
        <a:p>
          <a:endParaRPr lang="en-US"/>
        </a:p>
      </dgm:t>
    </dgm:pt>
    <dgm:pt modelId="{09787452-5A05-4E04-A1CD-430767025DB2}">
      <dgm:prSet/>
      <dgm:spPr/>
      <dgm:t>
        <a:bodyPr/>
        <a:lstStyle/>
        <a:p>
          <a:r>
            <a:rPr lang="en-US"/>
            <a:t>Request network members to serve as session discussants</a:t>
          </a:r>
        </a:p>
      </dgm:t>
    </dgm:pt>
    <dgm:pt modelId="{E8B6E7E2-787F-4739-A540-59CE97E3325D}" type="parTrans" cxnId="{182B41EA-4C0A-4B7B-B6D7-2DB3CDCD4054}">
      <dgm:prSet/>
      <dgm:spPr/>
      <dgm:t>
        <a:bodyPr/>
        <a:lstStyle/>
        <a:p>
          <a:endParaRPr lang="en-US"/>
        </a:p>
      </dgm:t>
    </dgm:pt>
    <dgm:pt modelId="{232A47EA-155E-4ACA-8FF9-363022173A6E}" type="sibTrans" cxnId="{182B41EA-4C0A-4B7B-B6D7-2DB3CDCD4054}">
      <dgm:prSet/>
      <dgm:spPr/>
      <dgm:t>
        <a:bodyPr/>
        <a:lstStyle/>
        <a:p>
          <a:endParaRPr lang="en-US"/>
        </a:p>
      </dgm:t>
    </dgm:pt>
    <dgm:pt modelId="{281EE9C3-B5B7-4AAD-9ACC-2BB457451EA7}">
      <dgm:prSet/>
      <dgm:spPr/>
      <dgm:t>
        <a:bodyPr/>
        <a:lstStyle/>
        <a:p>
          <a:r>
            <a:rPr lang="en-US"/>
            <a:t>Invite graduate students to volunteer as session chairs and with other needs</a:t>
          </a:r>
        </a:p>
      </dgm:t>
    </dgm:pt>
    <dgm:pt modelId="{3D9E8251-C5F3-4D0A-B339-44242257857B}" type="parTrans" cxnId="{58353860-CA17-4B75-B98C-1E20370694D3}">
      <dgm:prSet/>
      <dgm:spPr/>
      <dgm:t>
        <a:bodyPr/>
        <a:lstStyle/>
        <a:p>
          <a:endParaRPr lang="en-US"/>
        </a:p>
      </dgm:t>
    </dgm:pt>
    <dgm:pt modelId="{B46AE61E-9F61-4926-94DD-DD6D5C18B2C7}" type="sibTrans" cxnId="{58353860-CA17-4B75-B98C-1E20370694D3}">
      <dgm:prSet/>
      <dgm:spPr/>
      <dgm:t>
        <a:bodyPr/>
        <a:lstStyle/>
        <a:p>
          <a:endParaRPr lang="en-US"/>
        </a:p>
      </dgm:t>
    </dgm:pt>
    <dgm:pt modelId="{3E35A413-661B-4B0F-B790-D06F4349F708}">
      <dgm:prSet/>
      <dgm:spPr/>
      <dgm:t>
        <a:bodyPr/>
        <a:lstStyle/>
        <a:p>
          <a:r>
            <a:rPr lang="en-US"/>
            <a:t>Determine opportunities for publication (a graduate student focused special issue?)</a:t>
          </a:r>
        </a:p>
      </dgm:t>
    </dgm:pt>
    <dgm:pt modelId="{080B2718-09AF-4370-9FCF-715688BEC45F}" type="parTrans" cxnId="{99B51230-2CBF-41B0-842E-49C88E3A2444}">
      <dgm:prSet/>
      <dgm:spPr/>
      <dgm:t>
        <a:bodyPr/>
        <a:lstStyle/>
        <a:p>
          <a:endParaRPr lang="en-US"/>
        </a:p>
      </dgm:t>
    </dgm:pt>
    <dgm:pt modelId="{D1DA3B79-16B6-44CA-9FB2-48B68AD6AFBE}" type="sibTrans" cxnId="{99B51230-2CBF-41B0-842E-49C88E3A2444}">
      <dgm:prSet/>
      <dgm:spPr/>
      <dgm:t>
        <a:bodyPr/>
        <a:lstStyle/>
        <a:p>
          <a:endParaRPr lang="en-US"/>
        </a:p>
      </dgm:t>
    </dgm:pt>
    <dgm:pt modelId="{30434A53-60FF-49A1-9D4E-5EE132C459EB}">
      <dgm:prSet/>
      <dgm:spPr/>
      <dgm:t>
        <a:bodyPr/>
        <a:lstStyle/>
        <a:p>
          <a:r>
            <a:rPr lang="en-US"/>
            <a:t>Anything else?</a:t>
          </a:r>
        </a:p>
      </dgm:t>
    </dgm:pt>
    <dgm:pt modelId="{11E7BF7D-D494-4B2F-B380-2DA8627B57CC}" type="parTrans" cxnId="{918D2983-EF6E-409B-B64F-736CDD9A893D}">
      <dgm:prSet/>
      <dgm:spPr/>
      <dgm:t>
        <a:bodyPr/>
        <a:lstStyle/>
        <a:p>
          <a:endParaRPr lang="en-US"/>
        </a:p>
      </dgm:t>
    </dgm:pt>
    <dgm:pt modelId="{F649ACE4-3555-42FC-9736-CB7AEA9275EB}" type="sibTrans" cxnId="{918D2983-EF6E-409B-B64F-736CDD9A893D}">
      <dgm:prSet/>
      <dgm:spPr/>
      <dgm:t>
        <a:bodyPr/>
        <a:lstStyle/>
        <a:p>
          <a:endParaRPr lang="en-US"/>
        </a:p>
      </dgm:t>
    </dgm:pt>
    <dgm:pt modelId="{E080BA45-02EC-6A46-AF77-1AAB2D7788B5}" type="pres">
      <dgm:prSet presAssocID="{169ECE73-A84C-40E8-89B6-0689806FD88A}" presName="diagram" presStyleCnt="0">
        <dgm:presLayoutVars>
          <dgm:dir/>
          <dgm:resizeHandles val="exact"/>
        </dgm:presLayoutVars>
      </dgm:prSet>
      <dgm:spPr/>
    </dgm:pt>
    <dgm:pt modelId="{8C17C1F0-1A32-AD4D-A3B7-6DA3D8796EB6}" type="pres">
      <dgm:prSet presAssocID="{D2490B15-1BD4-42FE-BCC1-431865F80E4C}" presName="node" presStyleLbl="node1" presStyleIdx="0" presStyleCnt="6" custLinFactNeighborX="516" custLinFactNeighborY="-176">
        <dgm:presLayoutVars>
          <dgm:bulletEnabled val="1"/>
        </dgm:presLayoutVars>
      </dgm:prSet>
      <dgm:spPr/>
    </dgm:pt>
    <dgm:pt modelId="{EEEE296D-8E3A-5B42-A023-8913C1D1511D}" type="pres">
      <dgm:prSet presAssocID="{DA4055F9-EB75-4453-A6AE-268A781A2B5E}" presName="sibTrans" presStyleCnt="0"/>
      <dgm:spPr/>
    </dgm:pt>
    <dgm:pt modelId="{135CCE57-4B83-394F-8E57-64D94F5BD3E1}" type="pres">
      <dgm:prSet presAssocID="{2D9F47FE-0898-44A6-AAD2-88FB8E2A4550}" presName="node" presStyleLbl="node1" presStyleIdx="1" presStyleCnt="6">
        <dgm:presLayoutVars>
          <dgm:bulletEnabled val="1"/>
        </dgm:presLayoutVars>
      </dgm:prSet>
      <dgm:spPr/>
    </dgm:pt>
    <dgm:pt modelId="{BCC9C8F6-E7FF-1D41-A344-DB7F7ED32D24}" type="pres">
      <dgm:prSet presAssocID="{07E63435-C1AA-41EC-AB57-BC1FEEB225AA}" presName="sibTrans" presStyleCnt="0"/>
      <dgm:spPr/>
    </dgm:pt>
    <dgm:pt modelId="{CCA3D454-750C-0C40-A7A0-4C461843A9DF}" type="pres">
      <dgm:prSet presAssocID="{09787452-5A05-4E04-A1CD-430767025DB2}" presName="node" presStyleLbl="node1" presStyleIdx="2" presStyleCnt="6">
        <dgm:presLayoutVars>
          <dgm:bulletEnabled val="1"/>
        </dgm:presLayoutVars>
      </dgm:prSet>
      <dgm:spPr/>
    </dgm:pt>
    <dgm:pt modelId="{CBF93EF4-66FA-B84A-90A6-7430F8F44F34}" type="pres">
      <dgm:prSet presAssocID="{232A47EA-155E-4ACA-8FF9-363022173A6E}" presName="sibTrans" presStyleCnt="0"/>
      <dgm:spPr/>
    </dgm:pt>
    <dgm:pt modelId="{0CCB46F1-9CC5-6548-827A-AFFD2FFA772A}" type="pres">
      <dgm:prSet presAssocID="{281EE9C3-B5B7-4AAD-9ACC-2BB457451EA7}" presName="node" presStyleLbl="node1" presStyleIdx="3" presStyleCnt="6">
        <dgm:presLayoutVars>
          <dgm:bulletEnabled val="1"/>
        </dgm:presLayoutVars>
      </dgm:prSet>
      <dgm:spPr/>
    </dgm:pt>
    <dgm:pt modelId="{987A2C60-08AD-554E-A5FC-B34CE9A499AE}" type="pres">
      <dgm:prSet presAssocID="{B46AE61E-9F61-4926-94DD-DD6D5C18B2C7}" presName="sibTrans" presStyleCnt="0"/>
      <dgm:spPr/>
    </dgm:pt>
    <dgm:pt modelId="{39CE1604-F59C-4749-AEAF-296D55D5D761}" type="pres">
      <dgm:prSet presAssocID="{3E35A413-661B-4B0F-B790-D06F4349F708}" presName="node" presStyleLbl="node1" presStyleIdx="4" presStyleCnt="6">
        <dgm:presLayoutVars>
          <dgm:bulletEnabled val="1"/>
        </dgm:presLayoutVars>
      </dgm:prSet>
      <dgm:spPr/>
    </dgm:pt>
    <dgm:pt modelId="{5F9645E7-A391-754B-A6AA-DAE73D5C2A4D}" type="pres">
      <dgm:prSet presAssocID="{D1DA3B79-16B6-44CA-9FB2-48B68AD6AFBE}" presName="sibTrans" presStyleCnt="0"/>
      <dgm:spPr/>
    </dgm:pt>
    <dgm:pt modelId="{5FF776FC-F34F-134B-BA21-F8111D358C7A}" type="pres">
      <dgm:prSet presAssocID="{30434A53-60FF-49A1-9D4E-5EE132C459EB}" presName="node" presStyleLbl="node1" presStyleIdx="5" presStyleCnt="6">
        <dgm:presLayoutVars>
          <dgm:bulletEnabled val="1"/>
        </dgm:presLayoutVars>
      </dgm:prSet>
      <dgm:spPr/>
    </dgm:pt>
  </dgm:ptLst>
  <dgm:cxnLst>
    <dgm:cxn modelId="{577EAD08-B7AE-49A3-901C-5B8AB49BAEEB}" srcId="{169ECE73-A84C-40E8-89B6-0689806FD88A}" destId="{D2490B15-1BD4-42FE-BCC1-431865F80E4C}" srcOrd="0" destOrd="0" parTransId="{22651623-BD9B-48BB-BF45-32104C0D2E2C}" sibTransId="{DA4055F9-EB75-4453-A6AE-268A781A2B5E}"/>
    <dgm:cxn modelId="{01A36A0A-FF55-3442-AB35-B7B0D1F13DDE}" type="presOf" srcId="{169ECE73-A84C-40E8-89B6-0689806FD88A}" destId="{E080BA45-02EC-6A46-AF77-1AAB2D7788B5}" srcOrd="0" destOrd="0" presId="urn:microsoft.com/office/officeart/2005/8/layout/default"/>
    <dgm:cxn modelId="{6145C518-F457-9441-B9D5-FB5C1886A440}" type="presOf" srcId="{281EE9C3-B5B7-4AAD-9ACC-2BB457451EA7}" destId="{0CCB46F1-9CC5-6548-827A-AFFD2FFA772A}" srcOrd="0" destOrd="0" presId="urn:microsoft.com/office/officeart/2005/8/layout/default"/>
    <dgm:cxn modelId="{99B51230-2CBF-41B0-842E-49C88E3A2444}" srcId="{169ECE73-A84C-40E8-89B6-0689806FD88A}" destId="{3E35A413-661B-4B0F-B790-D06F4349F708}" srcOrd="4" destOrd="0" parTransId="{080B2718-09AF-4370-9FCF-715688BEC45F}" sibTransId="{D1DA3B79-16B6-44CA-9FB2-48B68AD6AFBE}"/>
    <dgm:cxn modelId="{3F952736-28A2-414A-8EE5-24C5E1F924EC}" srcId="{169ECE73-A84C-40E8-89B6-0689806FD88A}" destId="{2D9F47FE-0898-44A6-AAD2-88FB8E2A4550}" srcOrd="1" destOrd="0" parTransId="{2C3E3589-8462-4654-9D77-80E438B2AF28}" sibTransId="{07E63435-C1AA-41EC-AB57-BC1FEEB225AA}"/>
    <dgm:cxn modelId="{FE2EDD39-373A-734F-80CF-4661127ABC47}" type="presOf" srcId="{D2490B15-1BD4-42FE-BCC1-431865F80E4C}" destId="{8C17C1F0-1A32-AD4D-A3B7-6DA3D8796EB6}" srcOrd="0" destOrd="0" presId="urn:microsoft.com/office/officeart/2005/8/layout/default"/>
    <dgm:cxn modelId="{58353860-CA17-4B75-B98C-1E20370694D3}" srcId="{169ECE73-A84C-40E8-89B6-0689806FD88A}" destId="{281EE9C3-B5B7-4AAD-9ACC-2BB457451EA7}" srcOrd="3" destOrd="0" parTransId="{3D9E8251-C5F3-4D0A-B339-44242257857B}" sibTransId="{B46AE61E-9F61-4926-94DD-DD6D5C18B2C7}"/>
    <dgm:cxn modelId="{918D2983-EF6E-409B-B64F-736CDD9A893D}" srcId="{169ECE73-A84C-40E8-89B6-0689806FD88A}" destId="{30434A53-60FF-49A1-9D4E-5EE132C459EB}" srcOrd="5" destOrd="0" parTransId="{11E7BF7D-D494-4B2F-B380-2DA8627B57CC}" sibTransId="{F649ACE4-3555-42FC-9736-CB7AEA9275EB}"/>
    <dgm:cxn modelId="{EE7161AC-8A41-8342-BBF5-A8F05283E5CC}" type="presOf" srcId="{3E35A413-661B-4B0F-B790-D06F4349F708}" destId="{39CE1604-F59C-4749-AEAF-296D55D5D761}" srcOrd="0" destOrd="0" presId="urn:microsoft.com/office/officeart/2005/8/layout/default"/>
    <dgm:cxn modelId="{AA38C5B5-2532-1746-BE59-83B9D06585A0}" type="presOf" srcId="{30434A53-60FF-49A1-9D4E-5EE132C459EB}" destId="{5FF776FC-F34F-134B-BA21-F8111D358C7A}" srcOrd="0" destOrd="0" presId="urn:microsoft.com/office/officeart/2005/8/layout/default"/>
    <dgm:cxn modelId="{3FAE5BD3-42FE-A04D-A0EC-93604EEB4E6F}" type="presOf" srcId="{2D9F47FE-0898-44A6-AAD2-88FB8E2A4550}" destId="{135CCE57-4B83-394F-8E57-64D94F5BD3E1}" srcOrd="0" destOrd="0" presId="urn:microsoft.com/office/officeart/2005/8/layout/default"/>
    <dgm:cxn modelId="{5B5B36DC-4B75-F444-9BA6-8FB37007B131}" type="presOf" srcId="{09787452-5A05-4E04-A1CD-430767025DB2}" destId="{CCA3D454-750C-0C40-A7A0-4C461843A9DF}" srcOrd="0" destOrd="0" presId="urn:microsoft.com/office/officeart/2005/8/layout/default"/>
    <dgm:cxn modelId="{182B41EA-4C0A-4B7B-B6D7-2DB3CDCD4054}" srcId="{169ECE73-A84C-40E8-89B6-0689806FD88A}" destId="{09787452-5A05-4E04-A1CD-430767025DB2}" srcOrd="2" destOrd="0" parTransId="{E8B6E7E2-787F-4739-A540-59CE97E3325D}" sibTransId="{232A47EA-155E-4ACA-8FF9-363022173A6E}"/>
    <dgm:cxn modelId="{41ADAB14-8E1C-D144-8EA8-AD7E10FE9A32}" type="presParOf" srcId="{E080BA45-02EC-6A46-AF77-1AAB2D7788B5}" destId="{8C17C1F0-1A32-AD4D-A3B7-6DA3D8796EB6}" srcOrd="0" destOrd="0" presId="urn:microsoft.com/office/officeart/2005/8/layout/default"/>
    <dgm:cxn modelId="{1C8015A1-191E-474A-93AE-BC01BC43AD70}" type="presParOf" srcId="{E080BA45-02EC-6A46-AF77-1AAB2D7788B5}" destId="{EEEE296D-8E3A-5B42-A023-8913C1D1511D}" srcOrd="1" destOrd="0" presId="urn:microsoft.com/office/officeart/2005/8/layout/default"/>
    <dgm:cxn modelId="{A1185264-8051-A14B-8C1B-3CA8525CC569}" type="presParOf" srcId="{E080BA45-02EC-6A46-AF77-1AAB2D7788B5}" destId="{135CCE57-4B83-394F-8E57-64D94F5BD3E1}" srcOrd="2" destOrd="0" presId="urn:microsoft.com/office/officeart/2005/8/layout/default"/>
    <dgm:cxn modelId="{3A6724EB-A510-984D-A79A-9CF4DF92B0AB}" type="presParOf" srcId="{E080BA45-02EC-6A46-AF77-1AAB2D7788B5}" destId="{BCC9C8F6-E7FF-1D41-A344-DB7F7ED32D24}" srcOrd="3" destOrd="0" presId="urn:microsoft.com/office/officeart/2005/8/layout/default"/>
    <dgm:cxn modelId="{B271F72D-F2E4-6647-9ABC-FAB0DD43FAF8}" type="presParOf" srcId="{E080BA45-02EC-6A46-AF77-1AAB2D7788B5}" destId="{CCA3D454-750C-0C40-A7A0-4C461843A9DF}" srcOrd="4" destOrd="0" presId="urn:microsoft.com/office/officeart/2005/8/layout/default"/>
    <dgm:cxn modelId="{216C94BC-5A26-1F48-944B-7D5A953CF0A4}" type="presParOf" srcId="{E080BA45-02EC-6A46-AF77-1AAB2D7788B5}" destId="{CBF93EF4-66FA-B84A-90A6-7430F8F44F34}" srcOrd="5" destOrd="0" presId="urn:microsoft.com/office/officeart/2005/8/layout/default"/>
    <dgm:cxn modelId="{3029D55E-14AC-BD4F-B450-4B3F49664122}" type="presParOf" srcId="{E080BA45-02EC-6A46-AF77-1AAB2D7788B5}" destId="{0CCB46F1-9CC5-6548-827A-AFFD2FFA772A}" srcOrd="6" destOrd="0" presId="urn:microsoft.com/office/officeart/2005/8/layout/default"/>
    <dgm:cxn modelId="{1C848F9D-1794-7F47-BD99-8566C50EB420}" type="presParOf" srcId="{E080BA45-02EC-6A46-AF77-1AAB2D7788B5}" destId="{987A2C60-08AD-554E-A5FC-B34CE9A499AE}" srcOrd="7" destOrd="0" presId="urn:microsoft.com/office/officeart/2005/8/layout/default"/>
    <dgm:cxn modelId="{CBBB8DFC-2E24-AC47-B243-E3E1C904F5F0}" type="presParOf" srcId="{E080BA45-02EC-6A46-AF77-1AAB2D7788B5}" destId="{39CE1604-F59C-4749-AEAF-296D55D5D761}" srcOrd="8" destOrd="0" presId="urn:microsoft.com/office/officeart/2005/8/layout/default"/>
    <dgm:cxn modelId="{372342CA-95B0-1743-987D-4A5520CDA5BD}" type="presParOf" srcId="{E080BA45-02EC-6A46-AF77-1AAB2D7788B5}" destId="{5F9645E7-A391-754B-A6AA-DAE73D5C2A4D}" srcOrd="9" destOrd="0" presId="urn:microsoft.com/office/officeart/2005/8/layout/default"/>
    <dgm:cxn modelId="{A7B95C18-C641-944D-8D57-95A4D28F7AD2}" type="presParOf" srcId="{E080BA45-02EC-6A46-AF77-1AAB2D7788B5}" destId="{5FF776FC-F34F-134B-BA21-F8111D358C7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D6D2E-0BAC-8741-80CB-E15E7D162B9A}">
      <dsp:nvSpPr>
        <dsp:cNvPr id="0" name=""/>
        <dsp:cNvSpPr/>
      </dsp:nvSpPr>
      <dsp:spPr>
        <a:xfrm>
          <a:off x="0" y="91304"/>
          <a:ext cx="6253721" cy="1154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Highlight</a:t>
          </a:r>
          <a:r>
            <a:rPr lang="en-US" sz="2100" kern="1200" dirty="0"/>
            <a:t>: the research &amp; scholarship of our graduate students that is aligned with the theme of our network: Life design and decent work</a:t>
          </a:r>
        </a:p>
      </dsp:txBody>
      <dsp:txXfrm>
        <a:off x="56372" y="147676"/>
        <a:ext cx="6140977" cy="1042045"/>
      </dsp:txXfrm>
    </dsp:sp>
    <dsp:sp modelId="{CBBBBF5F-D22F-CD4A-94E8-76B7AEF78D7B}">
      <dsp:nvSpPr>
        <dsp:cNvPr id="0" name=""/>
        <dsp:cNvSpPr/>
      </dsp:nvSpPr>
      <dsp:spPr>
        <a:xfrm>
          <a:off x="0" y="1306574"/>
          <a:ext cx="6253721" cy="1154789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Engage</a:t>
          </a:r>
          <a:r>
            <a:rPr lang="en-US" sz="2100" kern="1200" dirty="0"/>
            <a:t>: Emerging scholars in our disciplinary fields</a:t>
          </a:r>
        </a:p>
      </dsp:txBody>
      <dsp:txXfrm>
        <a:off x="56372" y="1362946"/>
        <a:ext cx="6140977" cy="1042045"/>
      </dsp:txXfrm>
    </dsp:sp>
    <dsp:sp modelId="{4BAC8B9B-6E93-7F47-9869-BD289124030D}">
      <dsp:nvSpPr>
        <dsp:cNvPr id="0" name=""/>
        <dsp:cNvSpPr/>
      </dsp:nvSpPr>
      <dsp:spPr>
        <a:xfrm>
          <a:off x="0" y="2521844"/>
          <a:ext cx="6253721" cy="115478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Delivery Method</a:t>
          </a:r>
          <a:r>
            <a:rPr lang="en-US" sz="2100" kern="1200" dirty="0"/>
            <a:t>: Day-long, virtual, hosted by Zoom </a:t>
          </a:r>
        </a:p>
      </dsp:txBody>
      <dsp:txXfrm>
        <a:off x="56372" y="2578216"/>
        <a:ext cx="6140977" cy="1042045"/>
      </dsp:txXfrm>
    </dsp:sp>
    <dsp:sp modelId="{87EF8919-B59F-4340-B39A-10D5171C7F08}">
      <dsp:nvSpPr>
        <dsp:cNvPr id="0" name=""/>
        <dsp:cNvSpPr/>
      </dsp:nvSpPr>
      <dsp:spPr>
        <a:xfrm>
          <a:off x="0" y="3737114"/>
          <a:ext cx="6253721" cy="1154789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Approach</a:t>
          </a:r>
          <a:r>
            <a:rPr lang="en-US" sz="2100" b="0" kern="1200"/>
            <a:t>:</a:t>
          </a:r>
          <a:r>
            <a:rPr lang="en-US" sz="2100" b="1" kern="1200"/>
            <a:t> </a:t>
          </a:r>
          <a:r>
            <a:rPr lang="en-US" sz="2100" kern="1200"/>
            <a:t>Sessions organized by sub-themes</a:t>
          </a:r>
        </a:p>
      </dsp:txBody>
      <dsp:txXfrm>
        <a:off x="56372" y="3793486"/>
        <a:ext cx="6140977" cy="1042045"/>
      </dsp:txXfrm>
    </dsp:sp>
    <dsp:sp modelId="{0D26AEF6-F750-AD48-8395-608CE26CCA70}">
      <dsp:nvSpPr>
        <dsp:cNvPr id="0" name=""/>
        <dsp:cNvSpPr/>
      </dsp:nvSpPr>
      <dsp:spPr>
        <a:xfrm>
          <a:off x="0" y="4952384"/>
          <a:ext cx="6253721" cy="115478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When</a:t>
          </a:r>
          <a:r>
            <a:rPr lang="en-US" sz="2100" kern="1200"/>
            <a:t>: Concurrent with 2022 Annual Network Meeting</a:t>
          </a:r>
        </a:p>
      </dsp:txBody>
      <dsp:txXfrm>
        <a:off x="56372" y="5008756"/>
        <a:ext cx="6140977" cy="1042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7C1F0-1A32-AD4D-A3B7-6DA3D8796EB6}">
      <dsp:nvSpPr>
        <dsp:cNvPr id="0" name=""/>
        <dsp:cNvSpPr/>
      </dsp:nvSpPr>
      <dsp:spPr>
        <a:xfrm>
          <a:off x="170027" y="9"/>
          <a:ext cx="3226650" cy="19359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Gather a committee of network members to design and implement the symposium </a:t>
          </a:r>
        </a:p>
      </dsp:txBody>
      <dsp:txXfrm>
        <a:off x="170027" y="9"/>
        <a:ext cx="3226650" cy="1935990"/>
      </dsp:txXfrm>
    </dsp:sp>
    <dsp:sp modelId="{135CCE57-4B83-394F-8E57-64D94F5BD3E1}">
      <dsp:nvSpPr>
        <dsp:cNvPr id="0" name=""/>
        <dsp:cNvSpPr/>
      </dsp:nvSpPr>
      <dsp:spPr>
        <a:xfrm>
          <a:off x="3702693" y="3417"/>
          <a:ext cx="3226650" cy="1935990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Organize a review committee of network members to peer-review symposium presentation abstracts and later organize sessions by presentation themes</a:t>
          </a:r>
        </a:p>
      </dsp:txBody>
      <dsp:txXfrm>
        <a:off x="3702693" y="3417"/>
        <a:ext cx="3226650" cy="1935990"/>
      </dsp:txXfrm>
    </dsp:sp>
    <dsp:sp modelId="{CCA3D454-750C-0C40-A7A0-4C461843A9DF}">
      <dsp:nvSpPr>
        <dsp:cNvPr id="0" name=""/>
        <dsp:cNvSpPr/>
      </dsp:nvSpPr>
      <dsp:spPr>
        <a:xfrm>
          <a:off x="153378" y="2262072"/>
          <a:ext cx="3226650" cy="1935990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Request network members to serve as session discussants</a:t>
          </a:r>
        </a:p>
      </dsp:txBody>
      <dsp:txXfrm>
        <a:off x="153378" y="2262072"/>
        <a:ext cx="3226650" cy="1935990"/>
      </dsp:txXfrm>
    </dsp:sp>
    <dsp:sp modelId="{0CCB46F1-9CC5-6548-827A-AFFD2FFA772A}">
      <dsp:nvSpPr>
        <dsp:cNvPr id="0" name=""/>
        <dsp:cNvSpPr/>
      </dsp:nvSpPr>
      <dsp:spPr>
        <a:xfrm>
          <a:off x="3702693" y="2262072"/>
          <a:ext cx="3226650" cy="1935990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Invite graduate students to volunteer as session chairs and with other needs</a:t>
          </a:r>
        </a:p>
      </dsp:txBody>
      <dsp:txXfrm>
        <a:off x="3702693" y="2262072"/>
        <a:ext cx="3226650" cy="1935990"/>
      </dsp:txXfrm>
    </dsp:sp>
    <dsp:sp modelId="{39CE1604-F59C-4749-AEAF-296D55D5D761}">
      <dsp:nvSpPr>
        <dsp:cNvPr id="0" name=""/>
        <dsp:cNvSpPr/>
      </dsp:nvSpPr>
      <dsp:spPr>
        <a:xfrm>
          <a:off x="153378" y="4520727"/>
          <a:ext cx="3226650" cy="1935990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Determine opportunities for publication (a graduate student focused special issue?)</a:t>
          </a:r>
        </a:p>
      </dsp:txBody>
      <dsp:txXfrm>
        <a:off x="153378" y="4520727"/>
        <a:ext cx="3226650" cy="1935990"/>
      </dsp:txXfrm>
    </dsp:sp>
    <dsp:sp modelId="{5FF776FC-F34F-134B-BA21-F8111D358C7A}">
      <dsp:nvSpPr>
        <dsp:cNvPr id="0" name=""/>
        <dsp:cNvSpPr/>
      </dsp:nvSpPr>
      <dsp:spPr>
        <a:xfrm>
          <a:off x="3702693" y="4520727"/>
          <a:ext cx="3226650" cy="193599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Anything else?</a:t>
          </a:r>
        </a:p>
      </dsp:txBody>
      <dsp:txXfrm>
        <a:off x="3702693" y="4520727"/>
        <a:ext cx="3226650" cy="1935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F3D8-1E93-3B49-8C11-3801FF579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79B38-4620-E646-9B0B-3B24905D9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CB30F-D86D-5247-BDFF-7B79D4C3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D06BB-D54F-1648-A54A-AC7D6AC9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7885F-8E9B-BD40-A19A-39C031A4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5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19FD-A626-1442-BB96-EF28CD6A7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F1B7E-28AA-244E-AE5E-4C6AA86A9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16014-E206-3543-AC26-FEEBF271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50BA1-85FC-414B-A897-DF2D65DB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E0647-1F79-5345-9783-AFACF71FE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1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E56AD9-9628-B149-A980-5699E09AA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03BE9-B437-8B40-96FD-8801E5496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6B471-455E-3F4A-AEA5-95A3C63E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E2BF1-E115-8A4F-93C5-EBDA6B9A3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BC84B-B85D-094C-B7F0-82549478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3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4C7A-6B21-7547-BEB7-DC37F5C7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3342D-09E9-B742-B498-24F0B67A6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84E91-25C4-9D46-BBF2-5C5CEE6D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4D33A-3506-4242-AD2E-F9D35874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63D4D-EC06-CE4A-AA9E-BB45D6BF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568A-7C5D-BE4A-80FA-6BDE8F03E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CFCC1-BAEB-4946-A727-D553608FD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78A81-5A14-C44B-9555-A7F63B0F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6B791-E53F-E14E-9DC9-86F14BD2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B8F23-E2F0-5A4B-8831-F45FEFB2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6CE9-5C01-CC4C-91A4-DBB0D5FC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C6E2A-83F9-804C-B04A-078B9E257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E421B-45D5-C04D-A1B5-6332E4D6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1FA37-905C-8949-9AAD-577A4D2EC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EDC2B-D8E4-8A41-8A80-DB71AF30F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C61A7-B3E8-D74B-823D-FB14BEA0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6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40E59-8B9C-2A44-9E80-686B7FD29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A590B-DDD7-B648-925A-F94B5211A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00C55-6659-1740-A9F0-5D5DC86EC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EDF97-F432-8142-B569-56F501234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59928-D1D0-F940-82BD-0711E84A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3DF70-FCEF-8647-93BB-7E89FAED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1D2E9C-387B-2542-972A-CF4A7133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1B9F3-7CBE-B048-8C56-A248AD44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3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FB67-015C-C543-906C-628D3BEF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0B2BC-74EA-204F-B89E-B2011CAD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54ED6-0227-914B-A131-8C009BDE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9156C-CA91-064D-95B5-D38638C9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2D042-BF67-734E-A806-94F849E28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6685C-8E9D-9547-8C52-10583ECE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9EC7B-0337-D842-B659-E7DB50BC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4A49-8E1E-3A4A-AACF-45D2FDC7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55B6E-4352-F643-94AC-9A081B731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816DC-450B-824C-97BF-09581D8D3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4AFED-3E19-084A-9CFA-2F03DA3E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BF244-24B4-8347-A21B-03FC7AD4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59C8D-DB7C-5F44-88B3-30DC11A5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1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C1EC-0364-7747-ADDD-04A2FCAB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9344F-C183-784A-9B3F-6A3E20F8D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AA653-6AB9-D34B-999C-EADCC293E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BCD8D-DE73-724F-A41B-4DB18346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1DD68-FCDE-6945-8939-C860D779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3052E-7910-C445-A77C-73AD7371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0440AE-01CA-EF4A-9261-F4601387C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5DEB3-7A09-1D44-BC87-7C6612A2B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FC618-198D-7B41-8030-5202F2750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810D-708E-EA45-A6B2-4215F2BDDAC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DC8CD-DCB2-9A48-9E0A-63C5B5218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4565D-891B-F440-9DE4-5959990BC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15D0-518E-E245-BE11-BBD7ED2B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5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2871D-8858-894A-BC7C-3FD964CE0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bg1"/>
                </a:solidFill>
              </a:rPr>
              <a:t>UniTwin Proposed New Project: Student Symposium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35FFC-9877-DF43-9CF5-D3A3D77F2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432109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Louise Michelle Vital</a:t>
            </a:r>
          </a:p>
          <a:p>
            <a:r>
              <a:rPr lang="en-US" sz="2000">
                <a:solidFill>
                  <a:schemeClr val="bg1"/>
                </a:solidFill>
              </a:rPr>
              <a:t>Lesley University, USA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3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043E02-D406-094F-A01E-CABE92381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 b="1"/>
              <a:t>Graduate Student Research Symposium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D20E7C-56E8-4177-BDB4-9416ABF22D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740019"/>
              </p:ext>
            </p:extLst>
          </p:nvPr>
        </p:nvGraphicFramePr>
        <p:xfrm>
          <a:off x="4915947" y="317579"/>
          <a:ext cx="6253722" cy="6198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128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CB735-044C-1342-BF0A-7E46F39B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Symposium Needs</a:t>
            </a:r>
          </a:p>
        </p:txBody>
      </p:sp>
      <p:grpSp>
        <p:nvGrpSpPr>
          <p:cNvPr id="14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0669E3-6F0D-45B9-B246-AD07AB2E5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957038"/>
              </p:ext>
            </p:extLst>
          </p:nvPr>
        </p:nvGraphicFramePr>
        <p:xfrm>
          <a:off x="4935106" y="202912"/>
          <a:ext cx="7082722" cy="6460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97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UniTwin Proposed New Project: Student Symposium</vt:lpstr>
      <vt:lpstr>Graduate Student Research Symposium</vt:lpstr>
      <vt:lpstr>Symposium Needs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UniTwin Proposed New Project: Student Symposium</dc:title>
  <dc:creator>Vital, Michelle</dc:creator>
  <cp:lastModifiedBy>Vital, Michelle</cp:lastModifiedBy>
  <cp:revision>1</cp:revision>
  <dcterms:created xsi:type="dcterms:W3CDTF">2021-06-18T13:17:16Z</dcterms:created>
  <dcterms:modified xsi:type="dcterms:W3CDTF">2021-06-18T13:17:52Z</dcterms:modified>
</cp:coreProperties>
</file>