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E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06" autoAdjust="0"/>
    <p:restoredTop sz="94694"/>
  </p:normalViewPr>
  <p:slideViewPr>
    <p:cSldViewPr snapToGrid="0">
      <p:cViewPr varScale="1">
        <p:scale>
          <a:sx n="109" d="100"/>
          <a:sy n="109" d="100"/>
        </p:scale>
        <p:origin x="4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a Kohonen" userId="8016474f-07f3-422d-a1d8-fc6a67cd9bc5" providerId="ADAL" clId="{86119866-D55C-48FD-AA7D-39D53224BED2}"/>
    <pc:docChg chg="modSld">
      <pc:chgData name="Susanna Kohonen" userId="8016474f-07f3-422d-a1d8-fc6a67cd9bc5" providerId="ADAL" clId="{86119866-D55C-48FD-AA7D-39D53224BED2}" dt="2021-01-20T15:37:45.009" v="16" actId="1076"/>
      <pc:docMkLst>
        <pc:docMk/>
      </pc:docMkLst>
      <pc:sldChg chg="modSp mod">
        <pc:chgData name="Susanna Kohonen" userId="8016474f-07f3-422d-a1d8-fc6a67cd9bc5" providerId="ADAL" clId="{86119866-D55C-48FD-AA7D-39D53224BED2}" dt="2021-01-20T15:37:45.009" v="16" actId="1076"/>
        <pc:sldMkLst>
          <pc:docMk/>
          <pc:sldMk cId="675391324" sldId="256"/>
        </pc:sldMkLst>
        <pc:spChg chg="mod">
          <ac:chgData name="Susanna Kohonen" userId="8016474f-07f3-422d-a1d8-fc6a67cd9bc5" providerId="ADAL" clId="{86119866-D55C-48FD-AA7D-39D53224BED2}" dt="2021-01-20T15:37:45.009" v="16" actId="1076"/>
          <ac:spMkLst>
            <pc:docMk/>
            <pc:sldMk cId="675391324" sldId="256"/>
            <ac:spMk id="18" creationId="{B3CE0137-9482-4257-BF93-4C515AB91C92}"/>
          </ac:spMkLst>
        </pc:spChg>
        <pc:spChg chg="mod">
          <ac:chgData name="Susanna Kohonen" userId="8016474f-07f3-422d-a1d8-fc6a67cd9bc5" providerId="ADAL" clId="{86119866-D55C-48FD-AA7D-39D53224BED2}" dt="2021-01-20T15:37:32.806" v="15" actId="20577"/>
          <ac:spMkLst>
            <pc:docMk/>
            <pc:sldMk cId="675391324" sldId="256"/>
            <ac:spMk id="28" creationId="{A2C7DB74-11A1-4428-ABB9-C5832DA4D6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64103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532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267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61022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5943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11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062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285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i-F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60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fi-F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0797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0C622F1-294D-4C7D-823C-77CF2F1ED478}" type="datetimeFigureOut">
              <a:rPr lang="fi-FI" smtClean="0"/>
              <a:t>26.1.2021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373614A-8843-4D1B-85BF-A95522D2BB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27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2.svg"/><Relationship Id="rId18" Type="http://schemas.openxmlformats.org/officeDocument/2006/relationships/image" Target="../media/image9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6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image" Target="../media/image10.svg"/><Relationship Id="rId24" Type="http://schemas.openxmlformats.org/officeDocument/2006/relationships/image" Target="../media/image12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10" Type="http://schemas.openxmlformats.org/officeDocument/2006/relationships/image" Target="../media/image5.png"/><Relationship Id="rId19" Type="http://schemas.openxmlformats.org/officeDocument/2006/relationships/image" Target="../media/image18.svg"/><Relationship Id="rId4" Type="http://schemas.openxmlformats.org/officeDocument/2006/relationships/image" Target="../media/image2.png"/><Relationship Id="rId9" Type="http://schemas.openxmlformats.org/officeDocument/2006/relationships/image" Target="../media/image8.svg"/><Relationship Id="rId14" Type="http://schemas.openxmlformats.org/officeDocument/2006/relationships/image" Target="../media/image7.png"/><Relationship Id="rId2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Kuva 55" descr="Peukalo pystyssä">
            <a:extLst>
              <a:ext uri="{FF2B5EF4-FFF2-40B4-BE49-F238E27FC236}">
                <a16:creationId xmlns:a16="http://schemas.microsoft.com/office/drawing/2014/main" id="{8F3358D5-46BB-4B42-9EDF-8334E4F37E2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71393" y="5404395"/>
            <a:ext cx="838899" cy="838899"/>
          </a:xfrm>
          <a:prstGeom prst="rect">
            <a:avLst/>
          </a:prstGeom>
        </p:spPr>
      </p:pic>
      <p:sp>
        <p:nvSpPr>
          <p:cNvPr id="54" name="Tekstiruutu 53">
            <a:extLst>
              <a:ext uri="{FF2B5EF4-FFF2-40B4-BE49-F238E27FC236}">
                <a16:creationId xmlns:a16="http://schemas.microsoft.com/office/drawing/2014/main" id="{418E972D-0F12-4E70-9563-CF66DA9D97EA}"/>
              </a:ext>
            </a:extLst>
          </p:cNvPr>
          <p:cNvSpPr txBox="1"/>
          <p:nvPr/>
        </p:nvSpPr>
        <p:spPr>
          <a:xfrm>
            <a:off x="8914311" y="5327094"/>
            <a:ext cx="3004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Ole oma itsesi. Jokainen omalta osaltaan mahdollistaa onnistuneen etäopetuksen.</a:t>
            </a:r>
          </a:p>
        </p:txBody>
      </p:sp>
      <p:pic>
        <p:nvPicPr>
          <p:cNvPr id="46" name="Kuva 45" descr="Asiakaspalaute">
            <a:extLst>
              <a:ext uri="{FF2B5EF4-FFF2-40B4-BE49-F238E27FC236}">
                <a16:creationId xmlns:a16="http://schemas.microsoft.com/office/drawing/2014/main" id="{95C2131E-AC55-4694-B519-D76FBD72DC23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933642" y="4160634"/>
            <a:ext cx="914400" cy="914400"/>
          </a:xfrm>
          <a:prstGeom prst="rect">
            <a:avLst/>
          </a:prstGeom>
        </p:spPr>
      </p:pic>
      <p:sp>
        <p:nvSpPr>
          <p:cNvPr id="48" name="Tekstiruutu 47">
            <a:extLst>
              <a:ext uri="{FF2B5EF4-FFF2-40B4-BE49-F238E27FC236}">
                <a16:creationId xmlns:a16="http://schemas.microsoft.com/office/drawing/2014/main" id="{65074337-B159-44B0-9FE4-89CEA8B15206}"/>
              </a:ext>
            </a:extLst>
          </p:cNvPr>
          <p:cNvSpPr txBox="1"/>
          <p:nvPr/>
        </p:nvSpPr>
        <p:spPr>
          <a:xfrm>
            <a:off x="8914311" y="4163716"/>
            <a:ext cx="2571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Pidetään yhteyttä opiskelutovereihin ja jatketaan keskustelua.</a:t>
            </a:r>
          </a:p>
        </p:txBody>
      </p:sp>
      <p:pic>
        <p:nvPicPr>
          <p:cNvPr id="38" name="Kuva 37" descr="Idean saanut henkilö">
            <a:extLst>
              <a:ext uri="{FF2B5EF4-FFF2-40B4-BE49-F238E27FC236}">
                <a16:creationId xmlns:a16="http://schemas.microsoft.com/office/drawing/2014/main" id="{FF7DBF31-A160-409F-A6E1-C021A484E9D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933642" y="2751784"/>
            <a:ext cx="914400" cy="914400"/>
          </a:xfrm>
          <a:prstGeom prst="rect">
            <a:avLst/>
          </a:prstGeom>
        </p:spPr>
      </p:pic>
      <p:sp>
        <p:nvSpPr>
          <p:cNvPr id="40" name="Tekstiruutu 39">
            <a:extLst>
              <a:ext uri="{FF2B5EF4-FFF2-40B4-BE49-F238E27FC236}">
                <a16:creationId xmlns:a16="http://schemas.microsoft.com/office/drawing/2014/main" id="{AC320FD0-B1F9-4BED-9963-D60F12C8EDC1}"/>
              </a:ext>
            </a:extLst>
          </p:cNvPr>
          <p:cNvSpPr txBox="1"/>
          <p:nvPr/>
        </p:nvSpPr>
        <p:spPr>
          <a:xfrm>
            <a:off x="8914311" y="2647849"/>
            <a:ext cx="28508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Tehdään muistiinpanoja. Kirjataan ylös oivalluksia ja mieleen nousevia kysymyksiä.</a:t>
            </a:r>
          </a:p>
        </p:txBody>
      </p:sp>
      <p:pic>
        <p:nvPicPr>
          <p:cNvPr id="30" name="Kuva 29" descr="Kahvi">
            <a:extLst>
              <a:ext uri="{FF2B5EF4-FFF2-40B4-BE49-F238E27FC236}">
                <a16:creationId xmlns:a16="http://schemas.microsoft.com/office/drawing/2014/main" id="{C5580EB4-83BD-431A-96DC-DC5CEA8C751C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7999911" y="1491050"/>
            <a:ext cx="914400" cy="914400"/>
          </a:xfrm>
          <a:prstGeom prst="rect">
            <a:avLst/>
          </a:prstGeom>
        </p:spPr>
      </p:pic>
      <p:sp>
        <p:nvSpPr>
          <p:cNvPr id="32" name="Tekstiruutu 31">
            <a:extLst>
              <a:ext uri="{FF2B5EF4-FFF2-40B4-BE49-F238E27FC236}">
                <a16:creationId xmlns:a16="http://schemas.microsoft.com/office/drawing/2014/main" id="{FE621D15-AF83-4D0B-B4D8-C4318AE11909}"/>
              </a:ext>
            </a:extLst>
          </p:cNvPr>
          <p:cNvSpPr txBox="1"/>
          <p:nvPr/>
        </p:nvSpPr>
        <p:spPr>
          <a:xfrm>
            <a:off x="8914311" y="1625085"/>
            <a:ext cx="2625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Sovitaan yhdessä tauoista.</a:t>
            </a:r>
          </a:p>
        </p:txBody>
      </p:sp>
      <p:pic>
        <p:nvPicPr>
          <p:cNvPr id="42" name="Kuva 41" descr="Aalto-ele">
            <a:extLst>
              <a:ext uri="{FF2B5EF4-FFF2-40B4-BE49-F238E27FC236}">
                <a16:creationId xmlns:a16="http://schemas.microsoft.com/office/drawing/2014/main" id="{007C0256-8172-430E-9A74-7E366444ACFF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4044219" y="5366644"/>
            <a:ext cx="932971" cy="914400"/>
          </a:xfrm>
          <a:prstGeom prst="rect">
            <a:avLst/>
          </a:prstGeom>
        </p:spPr>
      </p:pic>
      <p:sp>
        <p:nvSpPr>
          <p:cNvPr id="36" name="Tekstiruutu 35">
            <a:extLst>
              <a:ext uri="{FF2B5EF4-FFF2-40B4-BE49-F238E27FC236}">
                <a16:creationId xmlns:a16="http://schemas.microsoft.com/office/drawing/2014/main" id="{3FA53277-D151-475D-B7D3-B48F9AE837C8}"/>
              </a:ext>
            </a:extLst>
          </p:cNvPr>
          <p:cNvSpPr txBox="1"/>
          <p:nvPr/>
        </p:nvSpPr>
        <p:spPr>
          <a:xfrm>
            <a:off x="5029200" y="5424191"/>
            <a:ext cx="2838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Sovitaan yhdessä, miten puheenvuoroja pyydetään.</a:t>
            </a:r>
          </a:p>
        </p:txBody>
      </p:sp>
      <p:pic>
        <p:nvPicPr>
          <p:cNvPr id="22" name="Kuva 21" descr="Vlogi">
            <a:extLst>
              <a:ext uri="{FF2B5EF4-FFF2-40B4-BE49-F238E27FC236}">
                <a16:creationId xmlns:a16="http://schemas.microsoft.com/office/drawing/2014/main" id="{F537C11D-BCBC-46E7-BA99-184DF944E356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4044219" y="4160634"/>
            <a:ext cx="932971" cy="914400"/>
          </a:xfrm>
          <a:prstGeom prst="rect">
            <a:avLst/>
          </a:prstGeom>
        </p:spPr>
      </p:pic>
      <p:sp>
        <p:nvSpPr>
          <p:cNvPr id="24" name="Tekstiruutu 23">
            <a:extLst>
              <a:ext uri="{FF2B5EF4-FFF2-40B4-BE49-F238E27FC236}">
                <a16:creationId xmlns:a16="http://schemas.microsoft.com/office/drawing/2014/main" id="{1D0A57D3-6314-48A0-941D-93E9A0C0C488}"/>
              </a:ext>
            </a:extLst>
          </p:cNvPr>
          <p:cNvSpPr txBox="1"/>
          <p:nvPr/>
        </p:nvSpPr>
        <p:spPr>
          <a:xfrm>
            <a:off x="5029200" y="4137570"/>
            <a:ext cx="272136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Kaikki keskustelu on luottamuksellista. Kunnioitetaan toisiamme.</a:t>
            </a:r>
          </a:p>
        </p:txBody>
      </p:sp>
      <p:pic>
        <p:nvPicPr>
          <p:cNvPr id="20" name="Kuva 19" descr="Puhelintukiasema">
            <a:extLst>
              <a:ext uri="{FF2B5EF4-FFF2-40B4-BE49-F238E27FC236}">
                <a16:creationId xmlns:a16="http://schemas.microsoft.com/office/drawing/2014/main" id="{BF1394FF-54E5-431A-9D1F-53C21B0847D2}"/>
              </a:ext>
            </a:extLst>
          </p:cNvPr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4044219" y="2775336"/>
            <a:ext cx="932971" cy="914400"/>
          </a:xfrm>
          <a:prstGeom prst="rect">
            <a:avLst/>
          </a:prstGeom>
        </p:spPr>
      </p:pic>
      <p:sp>
        <p:nvSpPr>
          <p:cNvPr id="18" name="Tekstiruutu 17">
            <a:extLst>
              <a:ext uri="{FF2B5EF4-FFF2-40B4-BE49-F238E27FC236}">
                <a16:creationId xmlns:a16="http://schemas.microsoft.com/office/drawing/2014/main" id="{B3CE0137-9482-4257-BF93-4C515AB91C92}"/>
              </a:ext>
            </a:extLst>
          </p:cNvPr>
          <p:cNvSpPr txBox="1"/>
          <p:nvPr/>
        </p:nvSpPr>
        <p:spPr>
          <a:xfrm>
            <a:off x="5029200" y="2759175"/>
            <a:ext cx="2838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Jos yhteys katkeaa tai on epävakaa, kirjaudutaan uudestaan samaa linkkiä käyttäen.</a:t>
            </a:r>
          </a:p>
        </p:txBody>
      </p:sp>
      <p:pic>
        <p:nvPicPr>
          <p:cNvPr id="26" name="Kuva 25" descr="Miehen profiili">
            <a:extLst>
              <a:ext uri="{FF2B5EF4-FFF2-40B4-BE49-F238E27FC236}">
                <a16:creationId xmlns:a16="http://schemas.microsoft.com/office/drawing/2014/main" id="{7DBBCBB1-AB3D-4787-950D-C6D1C47C6CDF}"/>
              </a:ext>
            </a:extLst>
          </p:cNvPr>
          <p:cNvPicPr>
            <a:picLocks noChangeAspect="1"/>
          </p:cNvPicPr>
          <p:nvPr/>
        </p:nvPicPr>
        <p:blipFill>
          <a:blip r:embed="rId1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4044219" y="1463119"/>
            <a:ext cx="932971" cy="914400"/>
          </a:xfrm>
          <a:prstGeom prst="rect">
            <a:avLst/>
          </a:prstGeom>
        </p:spPr>
      </p:pic>
      <p:sp>
        <p:nvSpPr>
          <p:cNvPr id="28" name="Tekstiruutu 27">
            <a:extLst>
              <a:ext uri="{FF2B5EF4-FFF2-40B4-BE49-F238E27FC236}">
                <a16:creationId xmlns:a16="http://schemas.microsoft.com/office/drawing/2014/main" id="{A2C7DB74-11A1-4428-ABB9-C5832DA4D601}"/>
              </a:ext>
            </a:extLst>
          </p:cNvPr>
          <p:cNvSpPr txBox="1"/>
          <p:nvPr/>
        </p:nvSpPr>
        <p:spPr>
          <a:xfrm>
            <a:off x="5029200" y="1619630"/>
            <a:ext cx="272136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Sitoudutaan olemaan läsnä opetus-, vuorovaikutus- ja ohjaustilanteissa. </a:t>
            </a:r>
          </a:p>
        </p:txBody>
      </p:sp>
      <p:pic>
        <p:nvPicPr>
          <p:cNvPr id="12" name="Kuva 11" descr="Kuulokkeet">
            <a:extLst>
              <a:ext uri="{FF2B5EF4-FFF2-40B4-BE49-F238E27FC236}">
                <a16:creationId xmlns:a16="http://schemas.microsoft.com/office/drawing/2014/main" id="{9171E30F-0AD5-4459-AAA9-8B858BF7BB45}"/>
              </a:ext>
            </a:extLst>
          </p:cNvPr>
          <p:cNvPicPr>
            <a:picLocks noChangeAspect="1"/>
          </p:cNvPicPr>
          <p:nvPr/>
        </p:nvPicPr>
        <p:blipFill>
          <a:blip r:embed="rId1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73157" y="5366644"/>
            <a:ext cx="914400" cy="914400"/>
          </a:xfrm>
          <a:prstGeom prst="rect">
            <a:avLst/>
          </a:prstGeom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14030752-A348-4BDC-A052-49AEAB54915B}"/>
              </a:ext>
            </a:extLst>
          </p:cNvPr>
          <p:cNvSpPr txBox="1"/>
          <p:nvPr/>
        </p:nvSpPr>
        <p:spPr>
          <a:xfrm>
            <a:off x="1287081" y="5414720"/>
            <a:ext cx="257175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Hyvälaatuinen kuulokemikrofoni ehkäisee taustaääniä ja äänen kiertämistä.</a:t>
            </a:r>
          </a:p>
        </p:txBody>
      </p:sp>
      <p:pic>
        <p:nvPicPr>
          <p:cNvPr id="8" name="Kuva 7" descr="Radiomikrofoni">
            <a:extLst>
              <a:ext uri="{FF2B5EF4-FFF2-40B4-BE49-F238E27FC236}">
                <a16:creationId xmlns:a16="http://schemas.microsoft.com/office/drawing/2014/main" id="{0CF55689-241F-488C-97A0-A06A8CDB221F}"/>
              </a:ext>
            </a:extLst>
          </p:cNvPr>
          <p:cNvPicPr>
            <a:picLocks noChangeAspect="1"/>
          </p:cNvPicPr>
          <p:nvPr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373157" y="4160634"/>
            <a:ext cx="914400" cy="914400"/>
          </a:xfrm>
          <a:prstGeom prst="rect">
            <a:avLst/>
          </a:prstGeom>
        </p:spPr>
      </p:pic>
      <p:sp>
        <p:nvSpPr>
          <p:cNvPr id="10" name="Tekstiruutu 9">
            <a:extLst>
              <a:ext uri="{FF2B5EF4-FFF2-40B4-BE49-F238E27FC236}">
                <a16:creationId xmlns:a16="http://schemas.microsoft.com/office/drawing/2014/main" id="{1F32B59C-2A31-415C-825D-505E83BB890A}"/>
              </a:ext>
            </a:extLst>
          </p:cNvPr>
          <p:cNvSpPr txBox="1"/>
          <p:nvPr/>
        </p:nvSpPr>
        <p:spPr>
          <a:xfrm>
            <a:off x="1287080" y="4163716"/>
            <a:ext cx="2617529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Avataan mikrofonit ja osallistutaan rohkeasti opetukseen ja keskusteluihin.</a:t>
            </a:r>
          </a:p>
        </p:txBody>
      </p:sp>
      <p:pic>
        <p:nvPicPr>
          <p:cNvPr id="5" name="Kuva 4" descr="Nettikamera">
            <a:extLst>
              <a:ext uri="{FF2B5EF4-FFF2-40B4-BE49-F238E27FC236}">
                <a16:creationId xmlns:a16="http://schemas.microsoft.com/office/drawing/2014/main" id="{00B8A2A5-7FF1-4409-9C56-5C34FC7074A4}"/>
              </a:ext>
            </a:extLst>
          </p:cNvPr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73157" y="2751784"/>
            <a:ext cx="914400" cy="914400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9B871385-63A3-448B-B820-E5FED377082E}"/>
              </a:ext>
            </a:extLst>
          </p:cNvPr>
          <p:cNvSpPr txBox="1"/>
          <p:nvPr/>
        </p:nvSpPr>
        <p:spPr>
          <a:xfrm>
            <a:off x="1287081" y="2437826"/>
            <a:ext cx="2430154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latin typeface="Open Sans"/>
                <a:ea typeface="Open Sans" panose="020B0606030504020204" pitchFamily="34" charset="0"/>
                <a:cs typeface="Open Sans" panose="020B0606030504020204" pitchFamily="34" charset="0"/>
              </a:rPr>
              <a:t>On kohteliasta avata kamera, kun puhutaan. Pidetään huolta, että voidaan avata kamerat tarvittaessa.</a:t>
            </a:r>
          </a:p>
        </p:txBody>
      </p:sp>
      <p:pic>
        <p:nvPicPr>
          <p:cNvPr id="3" name="Kuva 2" descr="Herätyskello tasaisella täytöllä">
            <a:extLst>
              <a:ext uri="{FF2B5EF4-FFF2-40B4-BE49-F238E27FC236}">
                <a16:creationId xmlns:a16="http://schemas.microsoft.com/office/drawing/2014/main" id="{F3EB6180-9139-4D39-8B59-B60C7729ABF1}"/>
              </a:ext>
            </a:extLst>
          </p:cNvPr>
          <p:cNvPicPr>
            <a:picLocks noChangeAspect="1"/>
          </p:cNvPicPr>
          <p:nvPr/>
        </p:nvPicPr>
        <p:blipFill>
          <a:blip r:embed="rId2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5"/>
              </a:ext>
            </a:extLst>
          </a:blip>
          <a:stretch>
            <a:fillRect/>
          </a:stretch>
        </p:blipFill>
        <p:spPr>
          <a:xfrm>
            <a:off x="373157" y="1491050"/>
            <a:ext cx="914400" cy="914400"/>
          </a:xfrm>
          <a:prstGeom prst="rect">
            <a:avLst/>
          </a:prstGeom>
        </p:spPr>
      </p:pic>
      <p:sp>
        <p:nvSpPr>
          <p:cNvPr id="27" name="Tekstiruutu 26">
            <a:extLst>
              <a:ext uri="{FF2B5EF4-FFF2-40B4-BE49-F238E27FC236}">
                <a16:creationId xmlns:a16="http://schemas.microsoft.com/office/drawing/2014/main" id="{52D9008D-2859-4F03-BE17-37E42CBC3929}"/>
              </a:ext>
            </a:extLst>
          </p:cNvPr>
          <p:cNvSpPr txBox="1"/>
          <p:nvPr/>
        </p:nvSpPr>
        <p:spPr>
          <a:xfrm>
            <a:off x="1287081" y="1625085"/>
            <a:ext cx="2571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Tullaan ajoissa paikalle.</a:t>
            </a: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B8686378-752F-0E42-9979-B39C114DC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826"/>
            <a:ext cx="12192000" cy="118872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fi-FI" sz="3200" b="1" cap="none" spc="0" dirty="0"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Vinkit onnistuneeseen </a:t>
            </a:r>
            <a:r>
              <a:rPr lang="fi-FI" sz="3200" b="1" cap="none" spc="0" dirty="0">
                <a:solidFill>
                  <a:srgbClr val="077E9E"/>
                </a:solidFill>
                <a:latin typeface="Open Sans Extrabold" panose="020B0606030504020204" pitchFamily="34" charset="0"/>
                <a:ea typeface="Open Sans Extrabold" panose="020B0606030504020204" pitchFamily="34" charset="0"/>
                <a:cs typeface="Open Sans Extrabold" panose="020B0606030504020204" pitchFamily="34" charset="0"/>
              </a:rPr>
              <a:t>etäopiskeluun ja -opetukseen</a:t>
            </a:r>
          </a:p>
        </p:txBody>
      </p:sp>
    </p:spTree>
    <p:extLst>
      <p:ext uri="{BB962C8B-B14F-4D97-AF65-F5344CB8AC3E}">
        <p14:creationId xmlns:p14="http://schemas.microsoft.com/office/powerpoint/2010/main" val="675391324"/>
      </p:ext>
    </p:extLst>
  </p:cSld>
  <p:clrMapOvr>
    <a:masterClrMapping/>
  </p:clrMapOvr>
</p:sld>
</file>

<file path=ppt/theme/theme1.xml><?xml version="1.0" encoding="utf-8"?>
<a:theme xmlns:a="http://schemas.openxmlformats.org/drawingml/2006/main" name="Pakkaus">
  <a:themeElements>
    <a:clrScheme name="Pakkau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kau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au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TM10001115[[fn=Pakkaus]]</Template>
  <TotalTime>73</TotalTime>
  <Words>117</Words>
  <Application>Microsoft Office PowerPoint</Application>
  <PresentationFormat>Laajakuva</PresentationFormat>
  <Paragraphs>13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Gill Sans MT</vt:lpstr>
      <vt:lpstr>Open Sans</vt:lpstr>
      <vt:lpstr>Open Sans Extrabold</vt:lpstr>
      <vt:lpstr>Pakkaus</vt:lpstr>
      <vt:lpstr>Vinkit onnistuneeseen etäopiskeluun ja -opetukseen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Tellervo Hirvonen</dc:creator>
  <cp:lastModifiedBy>Outi Tikkanen</cp:lastModifiedBy>
  <cp:revision>34</cp:revision>
  <dcterms:created xsi:type="dcterms:W3CDTF">2020-11-04T13:24:35Z</dcterms:created>
  <dcterms:modified xsi:type="dcterms:W3CDTF">2021-01-26T17:04:33Z</dcterms:modified>
</cp:coreProperties>
</file>