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410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32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6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102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94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62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85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60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79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7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Kuva 55" descr="Peukalo pystyssä">
            <a:extLst>
              <a:ext uri="{FF2B5EF4-FFF2-40B4-BE49-F238E27FC236}">
                <a16:creationId xmlns:a16="http://schemas.microsoft.com/office/drawing/2014/main" id="{8F3358D5-46BB-4B42-9EDF-8334E4F37E2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71393" y="5404395"/>
            <a:ext cx="838899" cy="838899"/>
          </a:xfrm>
          <a:prstGeom prst="rect">
            <a:avLst/>
          </a:prstGeom>
        </p:spPr>
      </p:pic>
      <p:sp>
        <p:nvSpPr>
          <p:cNvPr id="54" name="Tekstiruutu 53">
            <a:extLst>
              <a:ext uri="{FF2B5EF4-FFF2-40B4-BE49-F238E27FC236}">
                <a16:creationId xmlns:a16="http://schemas.microsoft.com/office/drawing/2014/main" id="{418E972D-0F12-4E70-9563-CF66DA9D97EA}"/>
              </a:ext>
            </a:extLst>
          </p:cNvPr>
          <p:cNvSpPr txBox="1"/>
          <p:nvPr/>
        </p:nvSpPr>
        <p:spPr>
          <a:xfrm>
            <a:off x="8914311" y="5327094"/>
            <a:ext cx="3004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yourself. We all play a part in making online teaching successful.</a:t>
            </a:r>
          </a:p>
        </p:txBody>
      </p:sp>
      <p:pic>
        <p:nvPicPr>
          <p:cNvPr id="46" name="Kuva 45" descr="Asiakaspalaute">
            <a:extLst>
              <a:ext uri="{FF2B5EF4-FFF2-40B4-BE49-F238E27FC236}">
                <a16:creationId xmlns:a16="http://schemas.microsoft.com/office/drawing/2014/main" id="{95C2131E-AC55-4694-B519-D76FBD72DC2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933642" y="4160634"/>
            <a:ext cx="914400" cy="914400"/>
          </a:xfrm>
          <a:prstGeom prst="rect">
            <a:avLst/>
          </a:prstGeom>
        </p:spPr>
      </p:pic>
      <p:sp>
        <p:nvSpPr>
          <p:cNvPr id="48" name="Tekstiruutu 47">
            <a:extLst>
              <a:ext uri="{FF2B5EF4-FFF2-40B4-BE49-F238E27FC236}">
                <a16:creationId xmlns:a16="http://schemas.microsoft.com/office/drawing/2014/main" id="{65074337-B159-44B0-9FE4-89CEA8B15206}"/>
              </a:ext>
            </a:extLst>
          </p:cNvPr>
          <p:cNvSpPr txBox="1"/>
          <p:nvPr/>
        </p:nvSpPr>
        <p:spPr>
          <a:xfrm>
            <a:off x="8914311" y="4163716"/>
            <a:ext cx="257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Stay in touch with your fellow students and keep the conversation going.</a:t>
            </a:r>
          </a:p>
        </p:txBody>
      </p:sp>
      <p:pic>
        <p:nvPicPr>
          <p:cNvPr id="38" name="Kuva 37" descr="Idean saanut henkilö">
            <a:extLst>
              <a:ext uri="{FF2B5EF4-FFF2-40B4-BE49-F238E27FC236}">
                <a16:creationId xmlns:a16="http://schemas.microsoft.com/office/drawing/2014/main" id="{FF7DBF31-A160-409F-A6E1-C021A484E9D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933642" y="2751784"/>
            <a:ext cx="914400" cy="914400"/>
          </a:xfrm>
          <a:prstGeom prst="rect">
            <a:avLst/>
          </a:prstGeom>
        </p:spPr>
      </p:pic>
      <p:sp>
        <p:nvSpPr>
          <p:cNvPr id="40" name="Tekstiruutu 39">
            <a:extLst>
              <a:ext uri="{FF2B5EF4-FFF2-40B4-BE49-F238E27FC236}">
                <a16:creationId xmlns:a16="http://schemas.microsoft.com/office/drawing/2014/main" id="{AC320FD0-B1F9-4BED-9963-D60F12C8EDC1}"/>
              </a:ext>
            </a:extLst>
          </p:cNvPr>
          <p:cNvSpPr txBox="1"/>
          <p:nvPr/>
        </p:nvSpPr>
        <p:spPr>
          <a:xfrm>
            <a:off x="8914311" y="2647849"/>
            <a:ext cx="285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Take notes. Write down your insights and questions.</a:t>
            </a:r>
          </a:p>
        </p:txBody>
      </p:sp>
      <p:pic>
        <p:nvPicPr>
          <p:cNvPr id="30" name="Kuva 29" descr="Kahvi">
            <a:extLst>
              <a:ext uri="{FF2B5EF4-FFF2-40B4-BE49-F238E27FC236}">
                <a16:creationId xmlns:a16="http://schemas.microsoft.com/office/drawing/2014/main" id="{C5580EB4-83BD-431A-96DC-DC5CEA8C751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999911" y="1491050"/>
            <a:ext cx="914400" cy="914400"/>
          </a:xfrm>
          <a:prstGeom prst="rect">
            <a:avLst/>
          </a:prstGeom>
        </p:spPr>
      </p:pic>
      <p:sp>
        <p:nvSpPr>
          <p:cNvPr id="32" name="Tekstiruutu 31">
            <a:extLst>
              <a:ext uri="{FF2B5EF4-FFF2-40B4-BE49-F238E27FC236}">
                <a16:creationId xmlns:a16="http://schemas.microsoft.com/office/drawing/2014/main" id="{FE621D15-AF83-4D0B-B4D8-C4318AE11909}"/>
              </a:ext>
            </a:extLst>
          </p:cNvPr>
          <p:cNvSpPr txBox="1"/>
          <p:nvPr/>
        </p:nvSpPr>
        <p:spPr>
          <a:xfrm>
            <a:off x="8914311" y="1625085"/>
            <a:ext cx="262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Jointly agree on breaks.</a:t>
            </a:r>
          </a:p>
        </p:txBody>
      </p:sp>
      <p:pic>
        <p:nvPicPr>
          <p:cNvPr id="42" name="Kuva 41" descr="Aalto-ele">
            <a:extLst>
              <a:ext uri="{FF2B5EF4-FFF2-40B4-BE49-F238E27FC236}">
                <a16:creationId xmlns:a16="http://schemas.microsoft.com/office/drawing/2014/main" id="{007C0256-8172-430E-9A74-7E366444ACFF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044219" y="5366644"/>
            <a:ext cx="932971" cy="914400"/>
          </a:xfrm>
          <a:prstGeom prst="rect">
            <a:avLst/>
          </a:prstGeom>
        </p:spPr>
      </p:pic>
      <p:sp>
        <p:nvSpPr>
          <p:cNvPr id="36" name="Tekstiruutu 35">
            <a:extLst>
              <a:ext uri="{FF2B5EF4-FFF2-40B4-BE49-F238E27FC236}">
                <a16:creationId xmlns:a16="http://schemas.microsoft.com/office/drawing/2014/main" id="{3FA53277-D151-475D-B7D3-B48F9AE837C8}"/>
              </a:ext>
            </a:extLst>
          </p:cNvPr>
          <p:cNvSpPr txBox="1"/>
          <p:nvPr/>
        </p:nvSpPr>
        <p:spPr>
          <a:xfrm>
            <a:off x="5029200" y="5424191"/>
            <a:ext cx="2838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Jointly agree on how to ask for the floor.</a:t>
            </a:r>
          </a:p>
        </p:txBody>
      </p:sp>
      <p:pic>
        <p:nvPicPr>
          <p:cNvPr id="22" name="Kuva 21" descr="Vlogi">
            <a:extLst>
              <a:ext uri="{FF2B5EF4-FFF2-40B4-BE49-F238E27FC236}">
                <a16:creationId xmlns:a16="http://schemas.microsoft.com/office/drawing/2014/main" id="{F537C11D-BCBC-46E7-BA99-184DF944E356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044219" y="4160634"/>
            <a:ext cx="932971" cy="914400"/>
          </a:xfrm>
          <a:prstGeom prst="rect">
            <a:avLst/>
          </a:prstGeom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id="{1D0A57D3-6314-48A0-941D-93E9A0C0C488}"/>
              </a:ext>
            </a:extLst>
          </p:cNvPr>
          <p:cNvSpPr txBox="1"/>
          <p:nvPr/>
        </p:nvSpPr>
        <p:spPr>
          <a:xfrm>
            <a:off x="5029200" y="4137570"/>
            <a:ext cx="2721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conversations are confidential. Let’s respect each other.</a:t>
            </a:r>
          </a:p>
        </p:txBody>
      </p:sp>
      <p:pic>
        <p:nvPicPr>
          <p:cNvPr id="20" name="Kuva 19" descr="Puhelintukiasema">
            <a:extLst>
              <a:ext uri="{FF2B5EF4-FFF2-40B4-BE49-F238E27FC236}">
                <a16:creationId xmlns:a16="http://schemas.microsoft.com/office/drawing/2014/main" id="{BF1394FF-54E5-431A-9D1F-53C21B0847D2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044219" y="2775336"/>
            <a:ext cx="932971" cy="914400"/>
          </a:xfrm>
          <a:prstGeom prst="rect">
            <a:avLst/>
          </a:prstGeom>
        </p:spPr>
      </p:pic>
      <p:sp>
        <p:nvSpPr>
          <p:cNvPr id="18" name="Tekstiruutu 17">
            <a:extLst>
              <a:ext uri="{FF2B5EF4-FFF2-40B4-BE49-F238E27FC236}">
                <a16:creationId xmlns:a16="http://schemas.microsoft.com/office/drawing/2014/main" id="{B3CE0137-9482-4257-BF93-4C515AB91C92}"/>
              </a:ext>
            </a:extLst>
          </p:cNvPr>
          <p:cNvSpPr txBox="1"/>
          <p:nvPr/>
        </p:nvSpPr>
        <p:spPr>
          <a:xfrm>
            <a:off x="5029200" y="2696848"/>
            <a:ext cx="2838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your connection breaks or is unstable, use the same link to log in again.</a:t>
            </a:r>
          </a:p>
        </p:txBody>
      </p:sp>
      <p:pic>
        <p:nvPicPr>
          <p:cNvPr id="26" name="Kuva 25" descr="Miehen profiili">
            <a:extLst>
              <a:ext uri="{FF2B5EF4-FFF2-40B4-BE49-F238E27FC236}">
                <a16:creationId xmlns:a16="http://schemas.microsoft.com/office/drawing/2014/main" id="{7DBBCBB1-AB3D-4787-950D-C6D1C47C6CD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044219" y="1463119"/>
            <a:ext cx="932971" cy="914400"/>
          </a:xfrm>
          <a:prstGeom prst="rect">
            <a:avLst/>
          </a:prstGeom>
        </p:spPr>
      </p:pic>
      <p:sp>
        <p:nvSpPr>
          <p:cNvPr id="28" name="Tekstiruutu 27">
            <a:extLst>
              <a:ext uri="{FF2B5EF4-FFF2-40B4-BE49-F238E27FC236}">
                <a16:creationId xmlns:a16="http://schemas.microsoft.com/office/drawing/2014/main" id="{A2C7DB74-11A1-4428-ABB9-C5832DA4D601}"/>
              </a:ext>
            </a:extLst>
          </p:cNvPr>
          <p:cNvSpPr txBox="1"/>
          <p:nvPr/>
        </p:nvSpPr>
        <p:spPr>
          <a:xfrm>
            <a:off x="5029200" y="1619630"/>
            <a:ext cx="2721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 the commitment to be present for teaching, interaction, and student counselling.</a:t>
            </a:r>
          </a:p>
        </p:txBody>
      </p:sp>
      <p:pic>
        <p:nvPicPr>
          <p:cNvPr id="12" name="Kuva 11" descr="Kuulokkeet">
            <a:extLst>
              <a:ext uri="{FF2B5EF4-FFF2-40B4-BE49-F238E27FC236}">
                <a16:creationId xmlns:a16="http://schemas.microsoft.com/office/drawing/2014/main" id="{9171E30F-0AD5-4459-AAA9-8B858BF7BB45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73157" y="5366644"/>
            <a:ext cx="914400" cy="914400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14030752-A348-4BDC-A052-49AEAB54915B}"/>
              </a:ext>
            </a:extLst>
          </p:cNvPr>
          <p:cNvSpPr txBox="1"/>
          <p:nvPr/>
        </p:nvSpPr>
        <p:spPr>
          <a:xfrm>
            <a:off x="1287081" y="5414720"/>
            <a:ext cx="257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headset microphone prevents background noise and echo.</a:t>
            </a:r>
          </a:p>
        </p:txBody>
      </p:sp>
      <p:pic>
        <p:nvPicPr>
          <p:cNvPr id="8" name="Kuva 7" descr="Radiomikrofoni">
            <a:extLst>
              <a:ext uri="{FF2B5EF4-FFF2-40B4-BE49-F238E27FC236}">
                <a16:creationId xmlns:a16="http://schemas.microsoft.com/office/drawing/2014/main" id="{0CF55689-241F-488C-97A0-A06A8CDB221F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73157" y="4160634"/>
            <a:ext cx="914400" cy="914400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1F32B59C-2A31-415C-825D-505E83BB890A}"/>
              </a:ext>
            </a:extLst>
          </p:cNvPr>
          <p:cNvSpPr txBox="1"/>
          <p:nvPr/>
        </p:nvSpPr>
        <p:spPr>
          <a:xfrm>
            <a:off x="1287080" y="4163716"/>
            <a:ext cx="2617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Bravely turn on your microphone and engage with your teacher and fellow students.</a:t>
            </a:r>
          </a:p>
        </p:txBody>
      </p:sp>
      <p:pic>
        <p:nvPicPr>
          <p:cNvPr id="5" name="Kuva 4" descr="Nettikamera">
            <a:extLst>
              <a:ext uri="{FF2B5EF4-FFF2-40B4-BE49-F238E27FC236}">
                <a16:creationId xmlns:a16="http://schemas.microsoft.com/office/drawing/2014/main" id="{00B8A2A5-7FF1-4409-9C56-5C34FC7074A4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73157" y="2751784"/>
            <a:ext cx="914400" cy="91440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9B871385-63A3-448B-B820-E5FED377082E}"/>
              </a:ext>
            </a:extLst>
          </p:cNvPr>
          <p:cNvSpPr txBox="1"/>
          <p:nvPr/>
        </p:nvSpPr>
        <p:spPr>
          <a:xfrm>
            <a:off x="1287081" y="2437826"/>
            <a:ext cx="2430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is polite to turn on your camera when you are speaking. Make sure that you can turn your camera on when necessary.</a:t>
            </a:r>
          </a:p>
        </p:txBody>
      </p:sp>
      <p:pic>
        <p:nvPicPr>
          <p:cNvPr id="3" name="Kuva 2" descr="Herätyskello tasaisella täytöllä">
            <a:extLst>
              <a:ext uri="{FF2B5EF4-FFF2-40B4-BE49-F238E27FC236}">
                <a16:creationId xmlns:a16="http://schemas.microsoft.com/office/drawing/2014/main" id="{F3EB6180-9139-4D39-8B59-B60C7729ABF1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373157" y="1491050"/>
            <a:ext cx="914400" cy="914400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52D9008D-2859-4F03-BE17-37E42CBC3929}"/>
              </a:ext>
            </a:extLst>
          </p:cNvPr>
          <p:cNvSpPr txBox="1"/>
          <p:nvPr/>
        </p:nvSpPr>
        <p:spPr>
          <a:xfrm>
            <a:off x="1287081" y="1625085"/>
            <a:ext cx="257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 classes at the agreed time.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B8686378-752F-0E42-9979-B39C114DC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826"/>
            <a:ext cx="12192000" cy="118872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sz="3200" b="1" cap="none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Tips for successful </a:t>
            </a:r>
            <a:r>
              <a:rPr lang="en-GB" sz="3200" b="1" cap="none" dirty="0">
                <a:solidFill>
                  <a:srgbClr val="077E9E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studying and teaching online</a:t>
            </a:r>
          </a:p>
        </p:txBody>
      </p:sp>
    </p:spTree>
    <p:extLst>
      <p:ext uri="{BB962C8B-B14F-4D97-AF65-F5344CB8AC3E}">
        <p14:creationId xmlns:p14="http://schemas.microsoft.com/office/powerpoint/2010/main" val="675391324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kkau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au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au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78</TotalTime>
  <Words>156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Open Sans</vt:lpstr>
      <vt:lpstr>Open Sans Extrabold</vt:lpstr>
      <vt:lpstr>Pakkaus</vt:lpstr>
      <vt:lpstr>Tips for successful studying and teaching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Tellervo Hirvonen</dc:creator>
  <cp:lastModifiedBy>Outi Tikkanen</cp:lastModifiedBy>
  <cp:revision>10</cp:revision>
  <dcterms:created xsi:type="dcterms:W3CDTF">2020-11-04T13:24:35Z</dcterms:created>
  <dcterms:modified xsi:type="dcterms:W3CDTF">2021-01-26T17:05:00Z</dcterms:modified>
</cp:coreProperties>
</file>